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5"/>
    <p:sldMasterId id="2147483653" r:id="rId6"/>
    <p:sldMasterId id="2147483682" r:id="rId7"/>
    <p:sldMasterId id="2147483688" r:id="rId8"/>
  </p:sldMasterIdLst>
  <p:notesMasterIdLst>
    <p:notesMasterId r:id="rId23"/>
  </p:notesMasterIdLst>
  <p:handoutMasterIdLst>
    <p:handoutMasterId r:id="rId24"/>
  </p:handoutMasterIdLst>
  <p:sldIdLst>
    <p:sldId id="296" r:id="rId9"/>
    <p:sldId id="274" r:id="rId10"/>
    <p:sldId id="279" r:id="rId11"/>
    <p:sldId id="280" r:id="rId12"/>
    <p:sldId id="281" r:id="rId13"/>
    <p:sldId id="282" r:id="rId14"/>
    <p:sldId id="286" r:id="rId15"/>
    <p:sldId id="290" r:id="rId16"/>
    <p:sldId id="291" r:id="rId17"/>
    <p:sldId id="283" r:id="rId18"/>
    <p:sldId id="292" r:id="rId19"/>
    <p:sldId id="294" r:id="rId20"/>
    <p:sldId id="289" r:id="rId21"/>
    <p:sldId id="295" r:id="rId2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200"/>
    <a:srgbClr val="E49337"/>
    <a:srgbClr val="006E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814" autoAdjust="0"/>
  </p:normalViewPr>
  <p:slideViewPr>
    <p:cSldViewPr snapToGrid="0" snapToObjects="1">
      <p:cViewPr varScale="1">
        <p:scale>
          <a:sx n="48" d="100"/>
          <a:sy n="48" d="100"/>
        </p:scale>
        <p:origin x="1776" y="42"/>
      </p:cViewPr>
      <p:guideLst>
        <p:guide orient="horz" pos="2160"/>
        <p:guide pos="2880"/>
      </p:guideLst>
    </p:cSldViewPr>
  </p:slideViewPr>
  <p:notesTextViewPr>
    <p:cViewPr>
      <p:scale>
        <a:sx n="1" d="1"/>
        <a:sy n="1" d="1"/>
      </p:scale>
      <p:origin x="0" y="0"/>
    </p:cViewPr>
  </p:notesText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4BD97A-5DB9-0E4C-B0F3-100D3D7FF43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latin typeface="Arial" panose="020B0604020202020204" pitchFamily="34" charset="0"/>
            </a:endParaRPr>
          </a:p>
        </p:txBody>
      </p:sp>
      <p:sp>
        <p:nvSpPr>
          <p:cNvPr id="3" name="Datumsplatzhalter 2">
            <a:extLst>
              <a:ext uri="{FF2B5EF4-FFF2-40B4-BE49-F238E27FC236}">
                <a16:creationId xmlns:a16="http://schemas.microsoft.com/office/drawing/2014/main" id="{88075046-4F09-6340-9B6A-3E8AC98509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E2F705-208D-AD42-9378-20EEF3C7BB3E}" type="datetimeFigureOut">
              <a:rPr lang="de-DE" smtClean="0">
                <a:latin typeface="Arial" panose="020B0604020202020204" pitchFamily="34" charset="0"/>
              </a:rPr>
              <a:t>22.07.2026</a:t>
            </a:fld>
            <a:endParaRPr lang="de-DE" dirty="0">
              <a:latin typeface="Arial" panose="020B0604020202020204" pitchFamily="34" charset="0"/>
            </a:endParaRPr>
          </a:p>
        </p:txBody>
      </p:sp>
      <p:sp>
        <p:nvSpPr>
          <p:cNvPr id="4" name="Fußzeilenplatzhalter 3">
            <a:extLst>
              <a:ext uri="{FF2B5EF4-FFF2-40B4-BE49-F238E27FC236}">
                <a16:creationId xmlns:a16="http://schemas.microsoft.com/office/drawing/2014/main" id="{CC230650-C493-424E-A847-0D29702B282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latin typeface="Arial" panose="020B0604020202020204" pitchFamily="34" charset="0"/>
            </a:endParaRPr>
          </a:p>
        </p:txBody>
      </p:sp>
      <p:sp>
        <p:nvSpPr>
          <p:cNvPr id="5" name="Foliennummernplatzhalter 4">
            <a:extLst>
              <a:ext uri="{FF2B5EF4-FFF2-40B4-BE49-F238E27FC236}">
                <a16:creationId xmlns:a16="http://schemas.microsoft.com/office/drawing/2014/main" id="{78725904-635A-6C47-8A5A-922F2181A3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90868C-1B2C-AC40-AAA0-336AC9DCB285}" type="slidenum">
              <a:rPr lang="de-DE" smtClean="0">
                <a:latin typeface="Arial" panose="020B0604020202020204" pitchFamily="34" charset="0"/>
              </a:rPr>
              <a:t>‹Nr.›</a:t>
            </a:fld>
            <a:endParaRPr lang="de-DE" dirty="0">
              <a:latin typeface="Arial" panose="020B0604020202020204" pitchFamily="34" charset="0"/>
            </a:endParaRPr>
          </a:p>
        </p:txBody>
      </p:sp>
    </p:spTree>
    <p:extLst>
      <p:ext uri="{BB962C8B-B14F-4D97-AF65-F5344CB8AC3E}">
        <p14:creationId xmlns:p14="http://schemas.microsoft.com/office/powerpoint/2010/main" val="589150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D0BF44D8-CD01-E541-A0C2-A253D4BEC777}" type="datetimeFigureOut">
              <a:rPr lang="de-DE" smtClean="0"/>
              <a:pPr/>
              <a:t>22.07.2026</a:t>
            </a:fld>
            <a:endParaRPr lang="de-DE" dirty="0"/>
          </a:p>
        </p:txBody>
      </p:sp>
      <p:sp>
        <p:nvSpPr>
          <p:cNvPr id="4" name="Folienbildplatzhalter 3"/>
          <p:cNvSpPr>
            <a:spLocks noGrp="1" noRot="1" noChangeAspect="1"/>
          </p:cNvSpPr>
          <p:nvPr>
            <p:ph type="sldImg" idx="2"/>
          </p:nvPr>
        </p:nvSpPr>
        <p:spPr>
          <a:xfrm>
            <a:off x="685800" y="631135"/>
            <a:ext cx="5486401" cy="41148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912415"/>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FB3BC76-B7CE-EC4A-AD91-E8D9C3440B40}" type="slidenum">
              <a:rPr lang="de-DE" smtClean="0"/>
              <a:pPr/>
              <a:t>‹Nr.›</a:t>
            </a:fld>
            <a:endParaRPr lang="de-DE" dirty="0"/>
          </a:p>
        </p:txBody>
      </p:sp>
    </p:spTree>
    <p:extLst>
      <p:ext uri="{BB962C8B-B14F-4D97-AF65-F5344CB8AC3E}">
        <p14:creationId xmlns:p14="http://schemas.microsoft.com/office/powerpoint/2010/main" val="4208906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_Toc11"/><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eck-online.beck.de/?typ=reference&amp;y=100&amp;g=SGB_VIII&amp;p=85"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beck-online.beck.de/?typ=reference&amp;y=100&amp;g=SGB_VIII&amp;p=85&amp;x=2"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r>
              <a:rPr lang="de-DE" dirty="0" err="1"/>
              <a:t>Inkraft</a:t>
            </a:r>
            <a:r>
              <a:rPr lang="de-DE" dirty="0"/>
              <a:t> getreten am 01.07.2025 (außer Artikel 1  § 3 =(Auftrag an </a:t>
            </a:r>
            <a:r>
              <a:rPr lang="de-DE" dirty="0" err="1"/>
              <a:t>BzgA</a:t>
            </a:r>
            <a:r>
              <a:rPr lang="de-DE" dirty="0"/>
              <a:t>)  Angebote, Materialien und Medien zum präventiven Schutz von Kindern und Jugendlichen zu entwickeln und Artikel 3 (Beratung im med. Kinderschutz) seit 01.01.2026</a:t>
            </a:r>
          </a:p>
        </p:txBody>
      </p:sp>
      <p:sp>
        <p:nvSpPr>
          <p:cNvPr id="4" name="Foliennummernplatzhalter 3"/>
          <p:cNvSpPr>
            <a:spLocks noGrp="1"/>
          </p:cNvSpPr>
          <p:nvPr>
            <p:ph type="sldNum" sz="quarter" idx="5"/>
          </p:nvPr>
        </p:nvSpPr>
        <p:spPr/>
        <p:txBody>
          <a:bodyPr/>
          <a:lstStyle/>
          <a:p>
            <a:fld id="{CFB3BC76-B7CE-EC4A-AD91-E8D9C3440B40}" type="slidenum">
              <a:rPr lang="de-DE" smtClean="0"/>
              <a:pPr/>
              <a:t>2</a:t>
            </a:fld>
            <a:endParaRPr lang="de-DE" dirty="0"/>
          </a:p>
        </p:txBody>
      </p:sp>
    </p:spTree>
    <p:extLst>
      <p:ext uri="{BB962C8B-B14F-4D97-AF65-F5344CB8AC3E}">
        <p14:creationId xmlns:p14="http://schemas.microsoft.com/office/powerpoint/2010/main" val="2519946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r>
              <a:rPr lang="de-DE" dirty="0"/>
              <a:t>Geplante Themen:</a:t>
            </a:r>
          </a:p>
          <a:p>
            <a:r>
              <a:rPr lang="de-DE" dirty="0"/>
              <a:t>- Grundsätze des berechtigten Interesses (begriffliche Einordnung, juristische Herleitung, allgemeine Grundsätze)</a:t>
            </a:r>
          </a:p>
          <a:p>
            <a:r>
              <a:rPr lang="de-DE" dirty="0"/>
              <a:t>- Anspruchsberechtigter Personenkreis</a:t>
            </a:r>
          </a:p>
          <a:p>
            <a:r>
              <a:rPr lang="de-DE" dirty="0"/>
              <a:t>- Unter § 9b fallende Akten und Zusammenhang Leistungsbezug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kern="1200" dirty="0">
                <a:solidFill>
                  <a:schemeClr val="tx1"/>
                </a:solidFill>
                <a:latin typeface="Arial" panose="020B0604020202020204" pitchFamily="34" charset="0"/>
                <a:ea typeface="+mn-ea"/>
                <a:cs typeface="+mn-cs"/>
                <a:hlinkClick r:id="rId3" action="ppaction://hlinkfile" tooltip="#_Toc11">
                  <a:extLst>
                    <a:ext uri="{A12FA001-AC4F-418D-AE19-62706E023703}">
                      <ahyp:hlinkClr xmlns:ahyp="http://schemas.microsoft.com/office/drawing/2018/hyperlinkcolor" val="tx"/>
                    </a:ext>
                  </a:extLst>
                </a:hlinkClick>
              </a:rPr>
              <a:t>Maßstäbe bzw. Voraussetzungen des berechtigten Interesses im Sinne des § 9b SGB VIII</a:t>
            </a:r>
            <a:r>
              <a:rPr lang="de-DE" sz="1200" b="0" i="0" kern="1200" dirty="0">
                <a:solidFill>
                  <a:schemeClr val="tx1"/>
                </a:solidFill>
                <a:latin typeface="Arial" panose="020B0604020202020204" pitchFamily="34" charset="0"/>
                <a:ea typeface="+mn-ea"/>
                <a:cs typeface="+mn-cs"/>
              </a:rPr>
              <a:t> (Anhaltspunkte </a:t>
            </a:r>
            <a:r>
              <a:rPr lang="de-DE" dirty="0"/>
              <a:t>für Gefährdung und Darlegung der Anhaltspunkte)</a:t>
            </a:r>
          </a:p>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pPr/>
              <a:t>11</a:t>
            </a:fld>
            <a:endParaRPr lang="de-DE" dirty="0"/>
          </a:p>
        </p:txBody>
      </p:sp>
    </p:spTree>
    <p:extLst>
      <p:ext uri="{BB962C8B-B14F-4D97-AF65-F5344CB8AC3E}">
        <p14:creationId xmlns:p14="http://schemas.microsoft.com/office/powerpoint/2010/main" val="140285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r>
              <a:rPr lang="de-DE" dirty="0"/>
              <a:t>Fehlverhalten: Gewalt, Grenzverletzungen, entwürdigende Erziehungsmaßnahmen, Freiheitsentzug…</a:t>
            </a:r>
          </a:p>
          <a:p>
            <a:r>
              <a:rPr lang="de-DE" dirty="0"/>
              <a:t>Schutz und Versorgung : Essen, Kleidung, medizinische Versorgung….</a:t>
            </a:r>
          </a:p>
          <a:p>
            <a:r>
              <a:rPr lang="de-DE" dirty="0"/>
              <a:t>Strukturell: Räume, Hygiene, personelle Ausstattung….</a:t>
            </a:r>
          </a:p>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pPr/>
              <a:t>12</a:t>
            </a:fld>
            <a:endParaRPr lang="de-DE" dirty="0"/>
          </a:p>
        </p:txBody>
      </p:sp>
    </p:spTree>
    <p:extLst>
      <p:ext uri="{BB962C8B-B14F-4D97-AF65-F5344CB8AC3E}">
        <p14:creationId xmlns:p14="http://schemas.microsoft.com/office/powerpoint/2010/main" val="14099221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i="0" dirty="0">
                <a:solidFill>
                  <a:srgbClr val="525252"/>
                </a:solidFill>
                <a:effectLst/>
                <a:latin typeface="Nunito-Sans"/>
              </a:rPr>
              <a:t>Gesetzesbegründung </a:t>
            </a:r>
          </a:p>
          <a:p>
            <a:pPr marL="171450" indent="-171450">
              <a:buFont typeface="Arial" panose="020B0604020202020204" pitchFamily="34" charset="0"/>
              <a:buChar char="•"/>
            </a:pPr>
            <a:r>
              <a:rPr lang="de-DE" b="0" i="0" dirty="0">
                <a:solidFill>
                  <a:srgbClr val="525252"/>
                </a:solidFill>
                <a:effectLst/>
                <a:latin typeface="Nunito-Sans"/>
              </a:rPr>
              <a:t>Freie Träger zur Mitwirkung an den bestimmten wissenschaftlichen Analysen nach § 79a Abs. 2 SGB VIII bereit sein.</a:t>
            </a:r>
          </a:p>
        </p:txBody>
      </p:sp>
      <p:sp>
        <p:nvSpPr>
          <p:cNvPr id="4" name="Foliennummernplatzhalter 3"/>
          <p:cNvSpPr>
            <a:spLocks noGrp="1"/>
          </p:cNvSpPr>
          <p:nvPr>
            <p:ph type="sldNum" sz="quarter" idx="5"/>
          </p:nvPr>
        </p:nvSpPr>
        <p:spPr/>
        <p:txBody>
          <a:bodyPr/>
          <a:lstStyle/>
          <a:p>
            <a:fld id="{CFB3BC76-B7CE-EC4A-AD91-E8D9C3440B40}" type="slidenum">
              <a:rPr lang="de-DE" smtClean="0"/>
              <a:pPr/>
              <a:t>13</a:t>
            </a:fld>
            <a:endParaRPr lang="de-DE" dirty="0"/>
          </a:p>
        </p:txBody>
      </p:sp>
    </p:spTree>
    <p:extLst>
      <p:ext uri="{BB962C8B-B14F-4D97-AF65-F5344CB8AC3E}">
        <p14:creationId xmlns:p14="http://schemas.microsoft.com/office/powerpoint/2010/main" val="656902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r>
              <a:rPr lang="de-DE" dirty="0"/>
              <a:t>Fragen / Diskussion</a:t>
            </a:r>
          </a:p>
        </p:txBody>
      </p:sp>
      <p:sp>
        <p:nvSpPr>
          <p:cNvPr id="4" name="Foliennummernplatzhalter 3"/>
          <p:cNvSpPr>
            <a:spLocks noGrp="1"/>
          </p:cNvSpPr>
          <p:nvPr>
            <p:ph type="sldNum" sz="quarter" idx="5"/>
          </p:nvPr>
        </p:nvSpPr>
        <p:spPr/>
        <p:txBody>
          <a:bodyPr/>
          <a:lstStyle/>
          <a:p>
            <a:fld id="{CFB3BC76-B7CE-EC4A-AD91-E8D9C3440B40}" type="slidenum">
              <a:rPr lang="de-DE" smtClean="0"/>
              <a:pPr/>
              <a:t>14</a:t>
            </a:fld>
            <a:endParaRPr lang="de-DE" dirty="0"/>
          </a:p>
        </p:txBody>
      </p:sp>
    </p:spTree>
    <p:extLst>
      <p:ext uri="{BB962C8B-B14F-4D97-AF65-F5344CB8AC3E}">
        <p14:creationId xmlns:p14="http://schemas.microsoft.com/office/powerpoint/2010/main" val="1261694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b="0" i="0" dirty="0">
                <a:solidFill>
                  <a:srgbClr val="210611"/>
                </a:solidFill>
                <a:effectLst/>
                <a:latin typeface="BundesSansWeb"/>
              </a:rPr>
              <a:t>Zielrichtung insgesamt: Unterstützung individuelle Aufarbeitung Betroffener, Institutionelle Aufarbeitung und Qualitätsentwicklung, sowie Prävention durch Sensibilisierung, Aufklärung und Qualifizierung  der verantwortlichen Akteure und Akteurinnen</a:t>
            </a:r>
          </a:p>
          <a:p>
            <a:pPr marL="0" indent="0">
              <a:buFont typeface="Arial" panose="020B0604020202020204" pitchFamily="34" charset="0"/>
              <a:buNone/>
            </a:pPr>
            <a:r>
              <a:rPr lang="de-DE" b="0" i="0" dirty="0">
                <a:solidFill>
                  <a:srgbClr val="210611"/>
                </a:solidFill>
                <a:effectLst/>
                <a:latin typeface="BundesSansWeb"/>
              </a:rPr>
              <a:t>UBSKM:</a:t>
            </a:r>
          </a:p>
          <a:p>
            <a:pPr marL="171450" indent="-171450">
              <a:buFont typeface="Arial" panose="020B0604020202020204" pitchFamily="34" charset="0"/>
              <a:buChar char="•"/>
            </a:pPr>
            <a:r>
              <a:rPr lang="de-DE" b="0" i="0" dirty="0">
                <a:solidFill>
                  <a:srgbClr val="210611"/>
                </a:solidFill>
                <a:effectLst/>
                <a:latin typeface="BundesSansWeb"/>
              </a:rPr>
              <a:t>Bundesbeauftragte gibt es seit 2010 </a:t>
            </a:r>
          </a:p>
          <a:p>
            <a:pPr marL="171450" indent="-171450">
              <a:buFont typeface="Arial" panose="020B0604020202020204" pitchFamily="34" charset="0"/>
              <a:buChar char="•"/>
            </a:pPr>
            <a:r>
              <a:rPr lang="de-DE" b="0" i="0" dirty="0">
                <a:solidFill>
                  <a:srgbClr val="210611"/>
                </a:solidFill>
                <a:effectLst/>
                <a:latin typeface="BundesSansWeb"/>
              </a:rPr>
              <a:t>Arbeitsstab beim BMBFSFJ</a:t>
            </a:r>
          </a:p>
          <a:p>
            <a:pPr marL="171450" indent="-171450">
              <a:buFont typeface="Arial" panose="020B0604020202020204" pitchFamily="34" charset="0"/>
              <a:buChar char="•"/>
            </a:pPr>
            <a:r>
              <a:rPr lang="de-DE" b="0" i="0" dirty="0">
                <a:solidFill>
                  <a:srgbClr val="210611"/>
                </a:solidFill>
                <a:effectLst/>
                <a:latin typeface="BundesSansWeb"/>
              </a:rPr>
              <a:t>Betroffenenrat angesiedelt beim Bundesbeauftragten </a:t>
            </a:r>
          </a:p>
          <a:p>
            <a:pPr marL="171450" indent="-171450">
              <a:buFont typeface="Arial" panose="020B0604020202020204" pitchFamily="34" charset="0"/>
              <a:buChar char="•"/>
            </a:pPr>
            <a:r>
              <a:rPr lang="de-DE" b="0" i="0" dirty="0">
                <a:solidFill>
                  <a:srgbClr val="210611"/>
                </a:solidFill>
                <a:effectLst/>
                <a:latin typeface="BundesSansWeb"/>
                <a:sym typeface="Wingdings" panose="05000000000000000000" pitchFamily="2" charset="2"/>
              </a:rPr>
              <a:t> durch Betroffenenrat werden die Anliegen von Menschen, die in ihrer Kindheit oder Jugend sexuelle Gewalt oder Ausbeutung erfahren (haben), besser wahrgenommen und stärker beachtet.</a:t>
            </a:r>
            <a:endParaRPr lang="de-DE" b="0" i="0" dirty="0">
              <a:solidFill>
                <a:srgbClr val="210611"/>
              </a:solidFill>
              <a:effectLst/>
              <a:latin typeface="BundesSansWeb"/>
            </a:endParaRPr>
          </a:p>
          <a:p>
            <a:pPr marL="171450" indent="-171450">
              <a:buFont typeface="Arial" panose="020B0604020202020204" pitchFamily="34" charset="0"/>
              <a:buChar char="•"/>
            </a:pPr>
            <a:r>
              <a:rPr lang="de-DE" b="0" i="0" dirty="0">
                <a:solidFill>
                  <a:srgbClr val="525252"/>
                </a:solidFill>
                <a:effectLst/>
                <a:latin typeface="Nunito-Sans"/>
              </a:rPr>
              <a:t>regelmäßige Berichtspflicht des Bundesbeauftragten gegenüber dem Bundestag, dem Bundesrat und der Bundesregierung (in jeder Legislaturperiode)</a:t>
            </a:r>
          </a:p>
          <a:p>
            <a:pPr marL="171450" indent="-171450">
              <a:buFont typeface="Arial" panose="020B0604020202020204" pitchFamily="34" charset="0"/>
              <a:buChar char="•"/>
            </a:pPr>
            <a:r>
              <a:rPr lang="de-DE" b="0" i="0" dirty="0">
                <a:solidFill>
                  <a:srgbClr val="210611"/>
                </a:solidFill>
                <a:effectLst/>
                <a:latin typeface="BundesSansWeb"/>
              </a:rPr>
              <a:t>Bericht zu sexueller Gewalt gegen Kinder und Jugendliche in Deutschland und Maßnahmen zur Verbesserung empfehlen. </a:t>
            </a:r>
          </a:p>
          <a:p>
            <a:pPr marL="171450" indent="-171450">
              <a:buFont typeface="Arial" panose="020B0604020202020204" pitchFamily="34" charset="0"/>
              <a:buChar char="•"/>
            </a:pPr>
            <a:endParaRPr lang="de-DE" b="0" i="0" dirty="0">
              <a:solidFill>
                <a:srgbClr val="525252"/>
              </a:solidFill>
              <a:effectLst/>
              <a:latin typeface="Nunito-Sans"/>
            </a:endParaRPr>
          </a:p>
        </p:txBody>
      </p:sp>
      <p:sp>
        <p:nvSpPr>
          <p:cNvPr id="4" name="Foliennummernplatzhalter 3"/>
          <p:cNvSpPr>
            <a:spLocks noGrp="1"/>
          </p:cNvSpPr>
          <p:nvPr>
            <p:ph type="sldNum" sz="quarter" idx="5"/>
          </p:nvPr>
        </p:nvSpPr>
        <p:spPr/>
        <p:txBody>
          <a:bodyPr/>
          <a:lstStyle/>
          <a:p>
            <a:fld id="{CFB3BC76-B7CE-EC4A-AD91-E8D9C3440B40}" type="slidenum">
              <a:rPr lang="de-DE" smtClean="0"/>
              <a:pPr/>
              <a:t>3</a:t>
            </a:fld>
            <a:endParaRPr lang="de-DE" dirty="0"/>
          </a:p>
        </p:txBody>
      </p:sp>
    </p:spTree>
    <p:extLst>
      <p:ext uri="{BB962C8B-B14F-4D97-AF65-F5344CB8AC3E}">
        <p14:creationId xmlns:p14="http://schemas.microsoft.com/office/powerpoint/2010/main" val="3155631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800" dirty="0">
                <a:effectLst/>
                <a:latin typeface="Arial" panose="020B0604020202020204" pitchFamily="34" charset="0"/>
                <a:ea typeface="Calibri" panose="020F0502020204030204" pitchFamily="34" charset="0"/>
                <a:cs typeface="Times New Roman" panose="02020603050405020304" pitchFamily="18" charset="0"/>
              </a:rPr>
              <a:t>Fachkräfte des Gesundheitswesens, der öffentlichen und freien Kinder- und Jugendhilfe und der Eingliederungshilfe sowie Fachkräfte, die im Rahmen familiengerichtlicher Verfahren tätig sind, Anspruch auf ein telefonisches Beratungsangebot im medizinischen Kinderschutz (Beratung oder Einschätzungen von vorliegenden medizinischen Befunden / Gutachten, Hindeuten von Verletzungen auf Missbrauch, etc.).</a:t>
            </a:r>
            <a:endParaRPr lang="de-DE" b="0" i="0" dirty="0">
              <a:solidFill>
                <a:srgbClr val="525252"/>
              </a:solidFill>
              <a:effectLst/>
              <a:latin typeface="Nunito-Sans"/>
            </a:endParaRPr>
          </a:p>
        </p:txBody>
      </p:sp>
      <p:sp>
        <p:nvSpPr>
          <p:cNvPr id="4" name="Foliennummernplatzhalter 3"/>
          <p:cNvSpPr>
            <a:spLocks noGrp="1"/>
          </p:cNvSpPr>
          <p:nvPr>
            <p:ph type="sldNum" sz="quarter" idx="5"/>
          </p:nvPr>
        </p:nvSpPr>
        <p:spPr/>
        <p:txBody>
          <a:bodyPr/>
          <a:lstStyle/>
          <a:p>
            <a:fld id="{CFB3BC76-B7CE-EC4A-AD91-E8D9C3440B40}" type="slidenum">
              <a:rPr lang="de-DE" smtClean="0"/>
              <a:pPr/>
              <a:t>4</a:t>
            </a:fld>
            <a:endParaRPr lang="de-DE" dirty="0"/>
          </a:p>
        </p:txBody>
      </p:sp>
    </p:spTree>
    <p:extLst>
      <p:ext uri="{BB962C8B-B14F-4D97-AF65-F5344CB8AC3E}">
        <p14:creationId xmlns:p14="http://schemas.microsoft.com/office/powerpoint/2010/main" val="3461034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i="0" dirty="0">
                <a:solidFill>
                  <a:srgbClr val="525252"/>
                </a:solidFill>
                <a:effectLst/>
                <a:latin typeface="Nunito-Sans"/>
              </a:rPr>
              <a:t>Aufarbeitungsprozesse der letzten Jahre habengezeigt, dass es </a:t>
            </a:r>
            <a:r>
              <a:rPr lang="de-DE" b="0" i="0" dirty="0" err="1">
                <a:solidFill>
                  <a:srgbClr val="525252"/>
                </a:solidFill>
                <a:effectLst/>
                <a:latin typeface="Nunito-Sans"/>
              </a:rPr>
              <a:t>erheblcihe</a:t>
            </a:r>
            <a:r>
              <a:rPr lang="de-DE" b="0" i="0" dirty="0">
                <a:solidFill>
                  <a:srgbClr val="525252"/>
                </a:solidFill>
                <a:effectLst/>
                <a:latin typeface="Nunito-Sans"/>
              </a:rPr>
              <a:t> </a:t>
            </a:r>
            <a:r>
              <a:rPr lang="de-DE" b="0" i="0" dirty="0" err="1">
                <a:solidFill>
                  <a:srgbClr val="525252"/>
                </a:solidFill>
                <a:effectLst/>
                <a:latin typeface="Nunito-Sans"/>
              </a:rPr>
              <a:t>rechtlcihe</a:t>
            </a:r>
            <a:r>
              <a:rPr lang="de-DE" b="0" i="0" dirty="0">
                <a:solidFill>
                  <a:srgbClr val="525252"/>
                </a:solidFill>
                <a:effectLst/>
                <a:latin typeface="Nunito-Sans"/>
              </a:rPr>
              <a:t> Unsicherheiten im Hinblick auf den Zugang Betroffener zu relevanten Akten gab</a:t>
            </a:r>
          </a:p>
          <a:p>
            <a:pPr marL="171450" indent="-171450">
              <a:buFont typeface="Arial" panose="020B0604020202020204" pitchFamily="34" charset="0"/>
              <a:buChar char="•"/>
            </a:pPr>
            <a:r>
              <a:rPr lang="de-DE" b="0" i="0" dirty="0">
                <a:solidFill>
                  <a:srgbClr val="525252"/>
                </a:solidFill>
                <a:effectLst/>
                <a:latin typeface="Nunito-Sans"/>
              </a:rPr>
              <a:t>„haben“: Rechtsanspruch auf Akteneinsicht, wenn Voraussetzungen erfüllt (berechtigtes Interesse vorliegt)</a:t>
            </a:r>
          </a:p>
        </p:txBody>
      </p:sp>
      <p:sp>
        <p:nvSpPr>
          <p:cNvPr id="4" name="Foliennummernplatzhalter 3"/>
          <p:cNvSpPr>
            <a:spLocks noGrp="1"/>
          </p:cNvSpPr>
          <p:nvPr>
            <p:ph type="sldNum" sz="quarter" idx="5"/>
          </p:nvPr>
        </p:nvSpPr>
        <p:spPr/>
        <p:txBody>
          <a:bodyPr/>
          <a:lstStyle/>
          <a:p>
            <a:fld id="{CFB3BC76-B7CE-EC4A-AD91-E8D9C3440B40}" type="slidenum">
              <a:rPr lang="de-DE" smtClean="0"/>
              <a:pPr/>
              <a:t>5</a:t>
            </a:fld>
            <a:endParaRPr lang="de-DE" dirty="0"/>
          </a:p>
        </p:txBody>
      </p:sp>
    </p:spTree>
    <p:extLst>
      <p:ext uri="{BB962C8B-B14F-4D97-AF65-F5344CB8AC3E}">
        <p14:creationId xmlns:p14="http://schemas.microsoft.com/office/powerpoint/2010/main" val="1586709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i="0" err="1">
                <a:solidFill>
                  <a:srgbClr val="141414"/>
                </a:solidFill>
                <a:effectLst/>
                <a:latin typeface="Roboto"/>
              </a:rPr>
              <a:t>Tatbestandsvoraussetzung</a:t>
            </a:r>
            <a:r>
              <a:rPr lang="de-DE" b="0" i="0">
                <a:solidFill>
                  <a:srgbClr val="141414"/>
                </a:solidFill>
                <a:effectLst/>
                <a:latin typeface="Roboto"/>
              </a:rPr>
              <a:t>: damals </a:t>
            </a:r>
            <a:r>
              <a:rPr lang="de-DE" b="0" i="0" dirty="0">
                <a:solidFill>
                  <a:srgbClr val="141414"/>
                </a:solidFill>
                <a:effectLst/>
                <a:latin typeface="Roboto"/>
              </a:rPr>
              <a:t>Minderjährige &amp; berechtigtes Interesse</a:t>
            </a:r>
          </a:p>
          <a:p>
            <a:pPr marL="171450" indent="-171450">
              <a:buFont typeface="Arial" panose="020B0604020202020204" pitchFamily="34" charset="0"/>
              <a:buChar char="•"/>
            </a:pPr>
            <a:r>
              <a:rPr lang="de-DE" b="0" i="0" dirty="0">
                <a:solidFill>
                  <a:srgbClr val="141414"/>
                </a:solidFill>
                <a:effectLst/>
                <a:latin typeface="Roboto" panose="020F0502020204030204" pitchFamily="2" charset="0"/>
              </a:rPr>
              <a:t>Ein berechtigtes Interesse besteht, wenn Anhaltspunkte für die Gefährdung des Wohls einer Person nach Absatz 1 im Zusammenhang mit dem Bezug einer Leistung nach diesem Buch, mit der Durchführung von Maßnahmen nach dem Gesetz für Jugendwohlfahrt oder nach der Jugendhilfeverordnung der Deutschen Demokratischen Republik bestehen.</a:t>
            </a:r>
            <a:endParaRPr lang="de-DE" b="0" i="0" dirty="0">
              <a:solidFill>
                <a:srgbClr val="141414"/>
              </a:solidFill>
              <a:effectLst/>
              <a:latin typeface="Roboto"/>
            </a:endParaRPr>
          </a:p>
          <a:p>
            <a:pPr marL="171450" indent="-171450">
              <a:buFont typeface="Arial" panose="020B0604020202020204" pitchFamily="34" charset="0"/>
              <a:buChar char="•"/>
            </a:pPr>
            <a:r>
              <a:rPr lang="de-DE" b="0" i="0" dirty="0">
                <a:solidFill>
                  <a:srgbClr val="141414"/>
                </a:solidFill>
                <a:effectLst/>
                <a:latin typeface="Roboto"/>
                <a:sym typeface="Wingdings" panose="05000000000000000000" pitchFamily="2" charset="2"/>
              </a:rPr>
              <a:t> Interesse kann auch auf der Erklärung des Betroffenen beruhen und muss sich nicht aus der Akte ergeben (BT-</a:t>
            </a:r>
            <a:r>
              <a:rPr lang="de-DE" b="0" i="0" dirty="0" err="1">
                <a:solidFill>
                  <a:srgbClr val="141414"/>
                </a:solidFill>
                <a:effectLst/>
                <a:latin typeface="Roboto"/>
                <a:sym typeface="Wingdings" panose="05000000000000000000" pitchFamily="2" charset="2"/>
              </a:rPr>
              <a:t>drs</a:t>
            </a:r>
            <a:r>
              <a:rPr lang="de-DE" b="0" i="0" dirty="0">
                <a:solidFill>
                  <a:srgbClr val="141414"/>
                </a:solidFill>
                <a:effectLst/>
                <a:latin typeface="Roboto"/>
                <a:sym typeface="Wingdings" panose="05000000000000000000" pitchFamily="2" charset="2"/>
              </a:rPr>
              <a:t>.) </a:t>
            </a:r>
          </a:p>
          <a:p>
            <a:pPr marL="171450" indent="-171450">
              <a:buFont typeface="Arial" panose="020B0604020202020204" pitchFamily="34" charset="0"/>
              <a:buChar char="•"/>
            </a:pPr>
            <a:r>
              <a:rPr lang="de-DE" b="0" i="0" dirty="0">
                <a:solidFill>
                  <a:srgbClr val="141414"/>
                </a:solidFill>
                <a:effectLst/>
                <a:latin typeface="Roboto"/>
              </a:rPr>
              <a:t>Die nach § </a:t>
            </a:r>
            <a:r>
              <a:rPr lang="de-DE" b="0" i="0" u="sng" dirty="0">
                <a:solidFill>
                  <a:srgbClr val="C8000A"/>
                </a:solidFill>
                <a:effectLst/>
                <a:latin typeface="Roboto"/>
                <a:hlinkClick r:id="rId3"/>
              </a:rPr>
              <a:t>85</a:t>
            </a:r>
            <a:r>
              <a:rPr lang="de-DE" b="0" i="0" dirty="0">
                <a:solidFill>
                  <a:srgbClr val="141414"/>
                </a:solidFill>
                <a:effectLst/>
                <a:latin typeface="Roboto"/>
              </a:rPr>
              <a:t> Absatz </a:t>
            </a:r>
            <a:r>
              <a:rPr lang="de-DE" b="0" i="0" u="sng" dirty="0">
                <a:solidFill>
                  <a:srgbClr val="C8000A"/>
                </a:solidFill>
                <a:effectLst/>
                <a:latin typeface="Roboto"/>
                <a:hlinkClick r:id="rId4"/>
              </a:rPr>
              <a:t>2</a:t>
            </a:r>
            <a:r>
              <a:rPr lang="de-DE" b="0" i="0" dirty="0">
                <a:solidFill>
                  <a:srgbClr val="141414"/>
                </a:solidFill>
                <a:effectLst/>
                <a:latin typeface="Roboto"/>
              </a:rPr>
              <a:t> zuständigen Behörden entwickeln unter Beteiligung der Unabhängigen Aufarbeitungskommission Grundsätze und Maßstäbe für die Bewertung, ob ein berechtigtes Interesse nach Satz 1 vorliegt.</a:t>
            </a:r>
          </a:p>
          <a:p>
            <a:pPr marL="171450" indent="-171450">
              <a:buFont typeface="Arial" panose="020B0604020202020204" pitchFamily="34" charset="0"/>
              <a:buChar char="•"/>
            </a:pPr>
            <a:endParaRPr lang="de-DE" b="0" i="0" dirty="0">
              <a:solidFill>
                <a:srgbClr val="141414"/>
              </a:solidFill>
              <a:effectLst/>
              <a:latin typeface="Roboto"/>
            </a:endParaRPr>
          </a:p>
          <a:p>
            <a:pPr marL="171450" indent="-171450">
              <a:buFont typeface="Arial" panose="020B0604020202020204" pitchFamily="34" charset="0"/>
              <a:buChar char="•"/>
            </a:pPr>
            <a:r>
              <a:rPr lang="de-DE" b="0" i="0" dirty="0">
                <a:solidFill>
                  <a:srgbClr val="141414"/>
                </a:solidFill>
                <a:effectLst/>
                <a:latin typeface="Roboto"/>
              </a:rPr>
              <a:t>BAGLJÄ wird auf Bundesebene Grundsätze für die Bewertung des berechtigten Interesses entwickeln</a:t>
            </a:r>
            <a:endParaRPr lang="de-DE" b="0" i="0" dirty="0">
              <a:solidFill>
                <a:srgbClr val="525252"/>
              </a:solidFill>
              <a:effectLst/>
              <a:latin typeface="Nunito-Sans"/>
            </a:endParaRPr>
          </a:p>
        </p:txBody>
      </p:sp>
      <p:sp>
        <p:nvSpPr>
          <p:cNvPr id="4" name="Foliennummernplatzhalter 3"/>
          <p:cNvSpPr>
            <a:spLocks noGrp="1"/>
          </p:cNvSpPr>
          <p:nvPr>
            <p:ph type="sldNum" sz="quarter" idx="5"/>
          </p:nvPr>
        </p:nvSpPr>
        <p:spPr/>
        <p:txBody>
          <a:bodyPr/>
          <a:lstStyle/>
          <a:p>
            <a:fld id="{CFB3BC76-B7CE-EC4A-AD91-E8D9C3440B40}" type="slidenum">
              <a:rPr lang="de-DE" smtClean="0"/>
              <a:pPr/>
              <a:t>6</a:t>
            </a:fld>
            <a:endParaRPr lang="de-DE" dirty="0"/>
          </a:p>
        </p:txBody>
      </p:sp>
    </p:spTree>
    <p:extLst>
      <p:ext uri="{BB962C8B-B14F-4D97-AF65-F5344CB8AC3E}">
        <p14:creationId xmlns:p14="http://schemas.microsoft.com/office/powerpoint/2010/main" val="2640848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i="0" dirty="0">
                <a:solidFill>
                  <a:srgbClr val="525252"/>
                </a:solidFill>
                <a:effectLst/>
                <a:latin typeface="Nunito-Sans"/>
              </a:rPr>
              <a:t>Rechtsfolge: Akteneinsicht und Auskunftsrecht in </a:t>
            </a:r>
            <a:r>
              <a:rPr lang="de-DE" b="0" i="0" dirty="0">
                <a:solidFill>
                  <a:srgbClr val="141414"/>
                </a:solidFill>
                <a:effectLst/>
                <a:latin typeface="Roboto"/>
              </a:rPr>
              <a:t>Erziehungshilfe-, Eingliederungshilfe-, Heim- oder Vormundschaftsakten zu gestatten</a:t>
            </a:r>
          </a:p>
          <a:p>
            <a:pPr marL="171450" indent="-171450">
              <a:buFont typeface="Arial" panose="020B0604020202020204" pitchFamily="34" charset="0"/>
              <a:buChar char="•"/>
            </a:pPr>
            <a:r>
              <a:rPr lang="de-DE" b="0" i="0" dirty="0">
                <a:solidFill>
                  <a:srgbClr val="141414"/>
                </a:solidFill>
                <a:effectLst/>
                <a:latin typeface="Roboto"/>
              </a:rPr>
              <a:t>Erfasst von dieser Regelung ist das gesamte fallrelevante Schriftgut – dieses umfasst sämtliche aus der Verwaltungstätigkeit anfallende elektronische und Papier-Schriftstücke. Die Vorschrift umfasst zunächst alle Akten über Leistungsfälle</a:t>
            </a:r>
          </a:p>
          <a:p>
            <a:pPr marL="171450" indent="-171450">
              <a:buFont typeface="Arial" panose="020B0604020202020204" pitchFamily="34" charset="0"/>
              <a:buChar char="•"/>
            </a:pPr>
            <a:r>
              <a:rPr lang="de-DE" b="0" i="0" dirty="0">
                <a:solidFill>
                  <a:srgbClr val="141414"/>
                </a:solidFill>
                <a:effectLst/>
                <a:latin typeface="Roboto"/>
              </a:rPr>
              <a:t>Heimakten, die </a:t>
            </a:r>
            <a:r>
              <a:rPr lang="de-DE" b="0" i="0" dirty="0" err="1">
                <a:solidFill>
                  <a:srgbClr val="141414"/>
                </a:solidFill>
                <a:effectLst/>
                <a:latin typeface="Roboto"/>
              </a:rPr>
              <a:t>vereinzeltn</a:t>
            </a:r>
            <a:r>
              <a:rPr lang="de-DE" b="0" i="0" dirty="0">
                <a:solidFill>
                  <a:srgbClr val="141414"/>
                </a:solidFill>
                <a:effectLst/>
                <a:latin typeface="Roboto"/>
              </a:rPr>
              <a:t> noch beim </a:t>
            </a:r>
            <a:r>
              <a:rPr lang="de-DE" b="0" i="0" dirty="0" err="1">
                <a:solidFill>
                  <a:srgbClr val="141414"/>
                </a:solidFill>
                <a:effectLst/>
                <a:latin typeface="Roboto"/>
              </a:rPr>
              <a:t>örltichen</a:t>
            </a:r>
            <a:r>
              <a:rPr lang="de-DE" b="0" i="0" dirty="0">
                <a:solidFill>
                  <a:srgbClr val="141414"/>
                </a:solidFill>
                <a:effectLst/>
                <a:latin typeface="Roboto"/>
              </a:rPr>
              <a:t> Träger vorliegen, sowie die von staatlichen Heimverwaltungen geführte Akten</a:t>
            </a:r>
            <a:endParaRPr lang="de-DE" b="0" i="0" dirty="0">
              <a:solidFill>
                <a:srgbClr val="525252"/>
              </a:solidFill>
              <a:effectLst/>
              <a:latin typeface="Nunito-Sans"/>
            </a:endParaRPr>
          </a:p>
        </p:txBody>
      </p:sp>
      <p:sp>
        <p:nvSpPr>
          <p:cNvPr id="4" name="Foliennummernplatzhalter 3"/>
          <p:cNvSpPr>
            <a:spLocks noGrp="1"/>
          </p:cNvSpPr>
          <p:nvPr>
            <p:ph type="sldNum" sz="quarter" idx="5"/>
          </p:nvPr>
        </p:nvSpPr>
        <p:spPr/>
        <p:txBody>
          <a:bodyPr/>
          <a:lstStyle/>
          <a:p>
            <a:fld id="{CFB3BC76-B7CE-EC4A-AD91-E8D9C3440B40}" type="slidenum">
              <a:rPr lang="de-DE" smtClean="0"/>
              <a:pPr/>
              <a:t>7</a:t>
            </a:fld>
            <a:endParaRPr lang="de-DE" dirty="0"/>
          </a:p>
        </p:txBody>
      </p:sp>
    </p:spTree>
    <p:extLst>
      <p:ext uri="{BB962C8B-B14F-4D97-AF65-F5344CB8AC3E}">
        <p14:creationId xmlns:p14="http://schemas.microsoft.com/office/powerpoint/2010/main" val="3308546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r>
              <a:rPr lang="de-DE" dirty="0"/>
              <a:t>§ 9b Abs. 4 verweist auf § 25 Abs. 2 und 3 SGB X:</a:t>
            </a:r>
          </a:p>
          <a:p>
            <a:endParaRPr lang="de-DE" dirty="0"/>
          </a:p>
          <a:p>
            <a:r>
              <a:rPr lang="de-DE" dirty="0"/>
              <a:t>§ 25 Abs. 2: </a:t>
            </a:r>
            <a:r>
              <a:rPr lang="de-DE" b="0" i="0" dirty="0">
                <a:solidFill>
                  <a:srgbClr val="141414"/>
                </a:solidFill>
                <a:effectLst/>
                <a:latin typeface="Roboto"/>
              </a:rPr>
              <a:t>Soweit die Akten Angaben über gesundheitliche Verhältnisse eines Beteiligten enthalten, kann die Behörde statt dessen den Inhalt der Akten dem Beteiligten durch einen Arzt vermitteln lassen. 2Sie soll den Inhalt der Akten durch einen Arzt vermitteln lassen, soweit zu befürchten ist, dass die Akteneinsicht dem Beteiligten einen unverhältnismäßigen Nachteil, insbesondere an der Gesundheit, zufügen würde. 3Soweit die Akten Angaben enthalten, die die Entwicklung und Entfaltung der Persönlichkeit des Beteiligten beeinträchtigen können, gelten die Sätze 1 und 2 mit der Maßgabe entsprechend, dass der Inhalt der Akten auch durch einen Bediensteten der Behörde vermittelt werden kann, der durch Vorbildung sowie Lebens- und Berufserfahrung dazu geeignet und befähigt ist. 4Das Recht nach Absatz 1 wird nicht beschränkt.</a:t>
            </a:r>
          </a:p>
          <a:p>
            <a:endParaRPr lang="de-DE" b="0" i="0" dirty="0">
              <a:solidFill>
                <a:srgbClr val="141414"/>
              </a:solidFill>
              <a:effectLst/>
              <a:latin typeface="Roboto"/>
            </a:endParaRPr>
          </a:p>
          <a:p>
            <a:r>
              <a:rPr lang="de-DE" b="0" i="0" dirty="0">
                <a:solidFill>
                  <a:srgbClr val="141414"/>
                </a:solidFill>
                <a:effectLst/>
                <a:latin typeface="Roboto"/>
              </a:rPr>
              <a:t>§ 25 Abs. 3: Die Behörde ist zur Gestattung der Akteneinsicht nicht verpflichtet, soweit die Vorgänge wegen der berechtigten Interessen der Beteiligten oder dritter Personen geheim gehalten werden müssen.</a:t>
            </a:r>
            <a:endParaRPr lang="de-DE" dirty="0"/>
          </a:p>
          <a:p>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pPr/>
              <a:t>8</a:t>
            </a:fld>
            <a:endParaRPr lang="de-DE" dirty="0"/>
          </a:p>
        </p:txBody>
      </p:sp>
    </p:spTree>
    <p:extLst>
      <p:ext uri="{BB962C8B-B14F-4D97-AF65-F5344CB8AC3E}">
        <p14:creationId xmlns:p14="http://schemas.microsoft.com/office/powerpoint/2010/main" val="1260866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r>
              <a:rPr lang="de-DE" dirty="0"/>
              <a:t>§ 9b Abs.1: </a:t>
            </a:r>
            <a:r>
              <a:rPr lang="de-DE" b="0" i="0" dirty="0">
                <a:solidFill>
                  <a:srgbClr val="141414"/>
                </a:solidFill>
                <a:effectLst/>
                <a:latin typeface="Roboto"/>
              </a:rPr>
              <a:t>Die nach Landesrecht </a:t>
            </a:r>
            <a:r>
              <a:rPr lang="de-DE" b="0" i="0" u="sng" dirty="0">
                <a:solidFill>
                  <a:srgbClr val="141414"/>
                </a:solidFill>
                <a:effectLst/>
                <a:latin typeface="Roboto"/>
              </a:rPr>
              <a:t>zuständigen Träger der öffentlichen Kinder- und Jugendhilfe </a:t>
            </a:r>
            <a:r>
              <a:rPr lang="de-DE" b="0" i="0" dirty="0">
                <a:solidFill>
                  <a:srgbClr val="141414"/>
                </a:solidFill>
                <a:effectLst/>
                <a:latin typeface="Roboto"/>
              </a:rPr>
              <a:t>haben Personen bei Vorliegen eines berechtigten Interesses Einsicht in die sie als Minderjährige betreffenden Erziehungshilfe-, Eingliederungshilfe-, Heim- oder Vormundschaftsakten zu gestatten und Auskunft zu den betreffenden Akten zu erteilen.</a:t>
            </a:r>
            <a:endParaRPr lang="de-DE" dirty="0"/>
          </a:p>
        </p:txBody>
      </p:sp>
      <p:sp>
        <p:nvSpPr>
          <p:cNvPr id="4" name="Foliennummernplatzhalter 3"/>
          <p:cNvSpPr>
            <a:spLocks noGrp="1"/>
          </p:cNvSpPr>
          <p:nvPr>
            <p:ph type="sldNum" sz="quarter" idx="5"/>
          </p:nvPr>
        </p:nvSpPr>
        <p:spPr/>
        <p:txBody>
          <a:bodyPr/>
          <a:lstStyle/>
          <a:p>
            <a:fld id="{CFB3BC76-B7CE-EC4A-AD91-E8D9C3440B40}" type="slidenum">
              <a:rPr lang="de-DE" smtClean="0"/>
              <a:pPr/>
              <a:t>9</a:t>
            </a:fld>
            <a:endParaRPr lang="de-DE" dirty="0"/>
          </a:p>
        </p:txBody>
      </p:sp>
    </p:spTree>
    <p:extLst>
      <p:ext uri="{BB962C8B-B14F-4D97-AF65-F5344CB8AC3E}">
        <p14:creationId xmlns:p14="http://schemas.microsoft.com/office/powerpoint/2010/main" val="4059485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631825"/>
            <a:ext cx="5486400" cy="4114800"/>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b="0" i="0" dirty="0">
                <a:solidFill>
                  <a:srgbClr val="525252"/>
                </a:solidFill>
                <a:effectLst/>
                <a:latin typeface="Nunito-Sans"/>
              </a:rPr>
              <a:t>Heißt: Aktenaufbewahrung bis zum 100. Lebensjahr des Betroffenen</a:t>
            </a:r>
          </a:p>
          <a:p>
            <a:pPr marL="171450" indent="-171450">
              <a:buFont typeface="Arial" panose="020B0604020202020204" pitchFamily="34" charset="0"/>
              <a:buChar char="•"/>
            </a:pPr>
            <a:r>
              <a:rPr lang="de-DE" b="0" i="0" dirty="0">
                <a:solidFill>
                  <a:srgbClr val="525252"/>
                </a:solidFill>
                <a:effectLst/>
                <a:latin typeface="Nunito-Sans"/>
              </a:rPr>
              <a:t>Akteneinsicht bei berechtigtem Interesse</a:t>
            </a:r>
          </a:p>
          <a:p>
            <a:pPr marL="171450" indent="-171450">
              <a:buFont typeface="Arial" panose="020B0604020202020204" pitchFamily="34" charset="0"/>
              <a:buChar char="•"/>
            </a:pPr>
            <a:r>
              <a:rPr lang="de-DE" b="0" i="0" dirty="0">
                <a:solidFill>
                  <a:srgbClr val="525252"/>
                </a:solidFill>
                <a:effectLst/>
                <a:latin typeface="Nunito-Sans"/>
              </a:rPr>
              <a:t>Auskunftserteilung durch Fachkräfte</a:t>
            </a:r>
          </a:p>
        </p:txBody>
      </p:sp>
      <p:sp>
        <p:nvSpPr>
          <p:cNvPr id="4" name="Foliennummernplatzhalter 3"/>
          <p:cNvSpPr>
            <a:spLocks noGrp="1"/>
          </p:cNvSpPr>
          <p:nvPr>
            <p:ph type="sldNum" sz="quarter" idx="5"/>
          </p:nvPr>
        </p:nvSpPr>
        <p:spPr/>
        <p:txBody>
          <a:bodyPr/>
          <a:lstStyle/>
          <a:p>
            <a:fld id="{CFB3BC76-B7CE-EC4A-AD91-E8D9C3440B40}" type="slidenum">
              <a:rPr lang="de-DE" smtClean="0"/>
              <a:pPr/>
              <a:t>10</a:t>
            </a:fld>
            <a:endParaRPr lang="de-DE" dirty="0"/>
          </a:p>
        </p:txBody>
      </p:sp>
    </p:spTree>
    <p:extLst>
      <p:ext uri="{BB962C8B-B14F-4D97-AF65-F5344CB8AC3E}">
        <p14:creationId xmlns:p14="http://schemas.microsoft.com/office/powerpoint/2010/main" val="785112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Zwischenfolie unten">
    <p:spTree>
      <p:nvGrpSpPr>
        <p:cNvPr id="1" name=""/>
        <p:cNvGrpSpPr/>
        <p:nvPr/>
      </p:nvGrpSpPr>
      <p:grpSpPr>
        <a:xfrm>
          <a:off x="0" y="0"/>
          <a:ext cx="0" cy="0"/>
          <a:chOff x="0" y="0"/>
          <a:chExt cx="0" cy="0"/>
        </a:xfrm>
      </p:grpSpPr>
      <p:sp>
        <p:nvSpPr>
          <p:cNvPr id="3" name="Bildplatzhalter 18">
            <a:extLst>
              <a:ext uri="{FF2B5EF4-FFF2-40B4-BE49-F238E27FC236}">
                <a16:creationId xmlns:a16="http://schemas.microsoft.com/office/drawing/2014/main" id="{18344020-D75E-2844-BA1B-24512645DC9D}"/>
              </a:ext>
            </a:extLst>
          </p:cNvPr>
          <p:cNvSpPr>
            <a:spLocks noGrp="1"/>
          </p:cNvSpPr>
          <p:nvPr>
            <p:ph type="pic" sz="quarter" idx="10" hasCustomPrompt="1"/>
          </p:nvPr>
        </p:nvSpPr>
        <p:spPr>
          <a:xfrm>
            <a:off x="-4808" y="0"/>
            <a:ext cx="9144000" cy="6858000"/>
          </a:xfrm>
          <a:prstGeom prst="rect">
            <a:avLst/>
          </a:prstGeom>
          <a:pattFill prst="pct50">
            <a:fgClr>
              <a:schemeClr val="accent1"/>
            </a:fgClr>
            <a:bgClr>
              <a:schemeClr val="bg1"/>
            </a:bgClr>
          </a:pattFill>
        </p:spPr>
        <p:txBody>
          <a:bodyPr/>
          <a:lstStyle>
            <a:lvl1pPr algn="l">
              <a:buFont typeface="Arial" panose="020B0604020202020204" pitchFamily="34" charset="0"/>
              <a:buNone/>
              <a:defRPr lang="de-DE" sz="2000" b="0" i="0" u="none" strike="noStrike" smtClean="0">
                <a:solidFill>
                  <a:schemeClr val="tx1"/>
                </a:solidFill>
                <a:effectLst/>
                <a:latin typeface="Arial" panose="020B0604020202020204" pitchFamily="34" charset="0"/>
                <a:cs typeface="Arial" panose="020B0604020202020204" pitchFamily="34" charset="0"/>
              </a:defRPr>
            </a:lvl1pPr>
          </a:lstStyle>
          <a:p>
            <a:r>
              <a:rPr lang="de-DE" b="0" i="0" u="none" strike="noStrike" dirty="0">
                <a:solidFill>
                  <a:srgbClr val="FFFFFF"/>
                </a:solidFill>
                <a:effectLst/>
                <a:latin typeface="Helvetica" pitchFamily="2" charset="0"/>
              </a:rPr>
              <a:t>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Bild durch Klicken auf Symbol hinzufügen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Hinweis: damit die Darstellung mit dem Bild funktioniert, müssen Sie diese Folie duplizieren. (Wichtig: nicht die Folie aus dem „Layout“ verwenden. Alle anderen Folien betrifft es nicht)</a:t>
            </a:r>
          </a:p>
        </p:txBody>
      </p:sp>
      <p:pic>
        <p:nvPicPr>
          <p:cNvPr id="8" name="Grafik 7">
            <a:extLst>
              <a:ext uri="{FF2B5EF4-FFF2-40B4-BE49-F238E27FC236}">
                <a16:creationId xmlns:a16="http://schemas.microsoft.com/office/drawing/2014/main" id="{DF50A64C-6E8F-9643-8DA8-631D1905B18B}"/>
              </a:ext>
              <a:ext uri="{C183D7F6-B498-43B3-948B-1728B52AA6E4}">
                <adec:decorative xmlns:adec="http://schemas.microsoft.com/office/drawing/2017/decorative" val="1"/>
              </a:ext>
            </a:extLst>
          </p:cNvPr>
          <p:cNvPicPr>
            <a:picLocks noChangeAspect="1"/>
          </p:cNvPicPr>
          <p:nvPr userDrawn="1"/>
        </p:nvPicPr>
        <p:blipFill rotWithShape="1">
          <a:blip r:embed="rId2"/>
          <a:srcRect l="4676" t="27421" r="26111" b="36223"/>
          <a:stretch/>
        </p:blipFill>
        <p:spPr>
          <a:xfrm rot="10800000">
            <a:off x="0" y="4364642"/>
            <a:ext cx="6328791" cy="2493358"/>
          </a:xfrm>
          <a:prstGeom prst="rect">
            <a:avLst/>
          </a:prstGeom>
        </p:spPr>
      </p:pic>
      <p:sp>
        <p:nvSpPr>
          <p:cNvPr id="5" name="Textplatzhalter 15">
            <a:extLst>
              <a:ext uri="{FF2B5EF4-FFF2-40B4-BE49-F238E27FC236}">
                <a16:creationId xmlns:a16="http://schemas.microsoft.com/office/drawing/2014/main" id="{F3CA41DB-2D09-504F-B49E-3300C6E2704E}"/>
              </a:ext>
            </a:extLst>
          </p:cNvPr>
          <p:cNvSpPr>
            <a:spLocks noGrp="1"/>
          </p:cNvSpPr>
          <p:nvPr>
            <p:ph type="body" sz="quarter" idx="12" hasCustomPrompt="1"/>
          </p:nvPr>
        </p:nvSpPr>
        <p:spPr>
          <a:xfrm rot="16200000">
            <a:off x="6424573" y="4063550"/>
            <a:ext cx="5184265"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 Bitte die Farbe je nach Bild anpassen</a:t>
            </a:r>
            <a:endParaRPr lang="de-DE" dirty="0">
              <a:solidFill>
                <a:schemeClr val="bg1"/>
              </a:solidFill>
            </a:endParaRPr>
          </a:p>
        </p:txBody>
      </p:sp>
      <p:sp>
        <p:nvSpPr>
          <p:cNvPr id="6" name="Titel 1">
            <a:extLst>
              <a:ext uri="{FF2B5EF4-FFF2-40B4-BE49-F238E27FC236}">
                <a16:creationId xmlns:a16="http://schemas.microsoft.com/office/drawing/2014/main" id="{5BF33A79-0BFF-284B-B33F-BDF1BAF42874}"/>
              </a:ext>
            </a:extLst>
          </p:cNvPr>
          <p:cNvSpPr>
            <a:spLocks noGrp="1"/>
          </p:cNvSpPr>
          <p:nvPr>
            <p:ph type="title" hasCustomPrompt="1"/>
          </p:nvPr>
        </p:nvSpPr>
        <p:spPr>
          <a:xfrm>
            <a:off x="649534" y="5062022"/>
            <a:ext cx="5224492" cy="1458686"/>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mit Bild kann Kapitel trennen. Schriftgröße 28, max. 3-zeilig</a:t>
            </a:r>
          </a:p>
        </p:txBody>
      </p:sp>
    </p:spTree>
    <p:extLst>
      <p:ext uri="{BB962C8B-B14F-4D97-AF65-F5344CB8AC3E}">
        <p14:creationId xmlns:p14="http://schemas.microsoft.com/office/powerpoint/2010/main" val="192084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5" name="Textplatzhalter 7">
            <a:extLst>
              <a:ext uri="{FF2B5EF4-FFF2-40B4-BE49-F238E27FC236}">
                <a16:creationId xmlns:a16="http://schemas.microsoft.com/office/drawing/2014/main" id="{BA7910B0-134C-8B43-A54F-16C1BE29632B}"/>
              </a:ext>
            </a:extLst>
          </p:cNvPr>
          <p:cNvSpPr>
            <a:spLocks noGrp="1"/>
          </p:cNvSpPr>
          <p:nvPr>
            <p:ph type="body" sz="quarter" idx="13" hasCustomPrompt="1"/>
          </p:nvPr>
        </p:nvSpPr>
        <p:spPr>
          <a:xfrm>
            <a:off x="660400" y="2037600"/>
            <a:ext cx="8077200" cy="4334184"/>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6" name="Titel 1">
            <a:extLst>
              <a:ext uri="{FF2B5EF4-FFF2-40B4-BE49-F238E27FC236}">
                <a16:creationId xmlns:a16="http://schemas.microsoft.com/office/drawing/2014/main" id="{6741D510-D904-3D4A-ADC3-5DE52AFE2D01}"/>
              </a:ext>
            </a:extLst>
          </p:cNvPr>
          <p:cNvSpPr>
            <a:spLocks noGrp="1"/>
          </p:cNvSpPr>
          <p:nvPr>
            <p:ph type="ctrTitle" hasCustomPrompt="1"/>
          </p:nvPr>
        </p:nvSpPr>
        <p:spPr>
          <a:xfrm>
            <a:off x="660400" y="331200"/>
            <a:ext cx="6290734" cy="1041850"/>
          </a:xfrm>
          <a:prstGeom prst="rect">
            <a:avLst/>
          </a:prstGeom>
        </p:spPr>
        <p:txBody>
          <a:bodyPr anchor="ctr">
            <a:noAutofit/>
          </a:bodyPr>
          <a:lstStyle>
            <a:lvl1pPr algn="l">
              <a:lnSpc>
                <a:spcPct val="100000"/>
              </a:lnSpc>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1618105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 2-spaltig">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93ECC614-27DE-9C49-98F2-B7C05C597884}"/>
              </a:ext>
            </a:extLst>
          </p:cNvPr>
          <p:cNvSpPr>
            <a:spLocks noGrp="1"/>
          </p:cNvSpPr>
          <p:nvPr>
            <p:ph type="ctrTitle" hasCustomPrompt="1"/>
          </p:nvPr>
        </p:nvSpPr>
        <p:spPr>
          <a:xfrm>
            <a:off x="660400" y="331200"/>
            <a:ext cx="6290734" cy="1041850"/>
          </a:xfrm>
          <a:prstGeom prst="rect">
            <a:avLst/>
          </a:prstGeom>
        </p:spPr>
        <p:txBody>
          <a:bodyPr anchor="ctr">
            <a:noAutofit/>
          </a:bodyPr>
          <a:lstStyle>
            <a:lvl1pPr algn="l">
              <a:lnSpc>
                <a:spcPct val="100000"/>
              </a:lnSpc>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
        <p:nvSpPr>
          <p:cNvPr id="5" name="Inhaltsplatzhalter 2">
            <a:extLst>
              <a:ext uri="{FF2B5EF4-FFF2-40B4-BE49-F238E27FC236}">
                <a16:creationId xmlns:a16="http://schemas.microsoft.com/office/drawing/2014/main" id="{85B88599-0DD6-AC47-B6DF-517869CAD814}"/>
              </a:ext>
            </a:extLst>
          </p:cNvPr>
          <p:cNvSpPr>
            <a:spLocks noGrp="1"/>
          </p:cNvSpPr>
          <p:nvPr>
            <p:ph idx="1" hasCustomPrompt="1"/>
          </p:nvPr>
        </p:nvSpPr>
        <p:spPr>
          <a:xfrm>
            <a:off x="658800" y="2037600"/>
            <a:ext cx="8099196" cy="4017760"/>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Tree>
    <p:extLst>
      <p:ext uri="{BB962C8B-B14F-4D97-AF65-F5344CB8AC3E}">
        <p14:creationId xmlns:p14="http://schemas.microsoft.com/office/powerpoint/2010/main" val="29848455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alt Text + Bildzeile">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C5CEB2EE-895D-C145-AC36-E5E8C701DAB6}"/>
              </a:ext>
            </a:extLst>
          </p:cNvPr>
          <p:cNvSpPr>
            <a:spLocks noGrp="1"/>
          </p:cNvSpPr>
          <p:nvPr>
            <p:ph type="body" sz="quarter" idx="13" hasCustomPrompt="1"/>
          </p:nvPr>
        </p:nvSpPr>
        <p:spPr>
          <a:xfrm>
            <a:off x="660400" y="2037601"/>
            <a:ext cx="2709334" cy="4113828"/>
          </a:xfrm>
          <a:prstGeom prst="rect">
            <a:avLst/>
          </a:prstGeom>
        </p:spPr>
        <p:txBody>
          <a:bodyPr/>
          <a:lstStyle>
            <a:lvl1pPr>
              <a:lnSpc>
                <a:spcPct val="100000"/>
              </a:lnSpc>
              <a:defRPr lang="de-DE" sz="2000" dirty="0" smtClean="0">
                <a:latin typeface="+mn-lt"/>
                <a:cs typeface="Arial" panose="020B0604020202020204" pitchFamily="34" charset="0"/>
              </a:defRPr>
            </a:lvl1pPr>
            <a:lvl2pPr>
              <a:lnSpc>
                <a:spcPct val="100000"/>
              </a:lnSpc>
              <a:defRPr lang="de-DE" sz="1600" dirty="0" smtClean="0">
                <a:latin typeface="+mn-lt"/>
                <a:cs typeface="Arial" panose="020B0604020202020204" pitchFamily="34" charset="0"/>
              </a:defRPr>
            </a:lvl2pPr>
            <a:lvl3pPr>
              <a:lnSpc>
                <a:spcPct val="100000"/>
              </a:lnSpc>
              <a:defRPr lang="de-DE" sz="1200" dirty="0" smtClean="0">
                <a:latin typeface="+mn-lt"/>
                <a:cs typeface="Arial" panose="020B0604020202020204" pitchFamily="34" charset="0"/>
              </a:defRPr>
            </a:lvl3pPr>
            <a:lvl4pPr>
              <a:lnSpc>
                <a:spcPct val="100000"/>
              </a:lnSpc>
              <a:defRPr lang="de-DE" sz="800" dirty="0" smtClean="0">
                <a:latin typeface="+mn-lt"/>
                <a:cs typeface="Arial" panose="020B0604020202020204" pitchFamily="34" charset="0"/>
              </a:defRPr>
            </a:lvl4pPr>
            <a:lvl5pPr>
              <a:lnSpc>
                <a:spcPct val="100000"/>
              </a:lnSpc>
              <a:defRPr lang="de-DE" sz="400" dirty="0"/>
            </a:lvl5pPr>
          </a:lstStyle>
          <a:p>
            <a:r>
              <a:rPr lang="de-DE" dirty="0"/>
              <a:t>Aufzählung in Schriftgröße 20</a:t>
            </a:r>
          </a:p>
        </p:txBody>
      </p:sp>
      <p:sp>
        <p:nvSpPr>
          <p:cNvPr id="13" name="Inhaltsplatzhalter 4">
            <a:extLst>
              <a:ext uri="{FF2B5EF4-FFF2-40B4-BE49-F238E27FC236}">
                <a16:creationId xmlns:a16="http://schemas.microsoft.com/office/drawing/2014/main" id="{400C3635-7DA9-374D-861D-ACE72353BD6D}"/>
              </a:ext>
            </a:extLst>
          </p:cNvPr>
          <p:cNvSpPr>
            <a:spLocks noGrp="1"/>
          </p:cNvSpPr>
          <p:nvPr>
            <p:ph sz="quarter" idx="14" hasCustomPrompt="1"/>
          </p:nvPr>
        </p:nvSpPr>
        <p:spPr>
          <a:xfrm>
            <a:off x="3513667" y="2037601"/>
            <a:ext cx="5207662" cy="4080626"/>
          </a:xfrm>
          <a:prstGeom prst="rect">
            <a:avLst/>
          </a:prstGeom>
          <a:solidFill>
            <a:schemeClr val="accent1">
              <a:lumMod val="40000"/>
              <a:lumOff val="60000"/>
            </a:schemeClr>
          </a:solidFill>
        </p:spPr>
        <p:txBody>
          <a:bodyPr/>
          <a:lstStyle>
            <a:lvl1pPr algn="l">
              <a:buNone/>
              <a:defRPr lang="de-DE" sz="1600" dirty="0" smtClean="0">
                <a:solidFill>
                  <a:schemeClr val="tx1"/>
                </a:solidFill>
                <a:latin typeface="+mn-lt"/>
                <a:cs typeface="Arial" panose="020B0604020202020204" pitchFamily="34" charset="0"/>
              </a:defRPr>
            </a:lvl1pPr>
            <a:lvl2pPr>
              <a:defRPr lang="de-DE" dirty="0" smtClean="0">
                <a:latin typeface="+mn-lt"/>
                <a:cs typeface="Arial" panose="020B0604020202020204" pitchFamily="34" charset="0"/>
              </a:defRPr>
            </a:lvl2pPr>
            <a:lvl3pPr>
              <a:defRPr lang="de-DE" dirty="0" smtClean="0">
                <a:latin typeface="+mn-lt"/>
                <a:cs typeface="Arial" panose="020B0604020202020204" pitchFamily="34" charset="0"/>
              </a:defRPr>
            </a:lvl3pPr>
            <a:lvl4pPr>
              <a:defRPr lang="de-DE" dirty="0" smtClean="0">
                <a:latin typeface="+mn-lt"/>
                <a:cs typeface="Arial" panose="020B0604020202020204" pitchFamily="34" charset="0"/>
              </a:defRPr>
            </a:lvl4pPr>
            <a:lvl5pPr>
              <a:defRPr lang="de-DE" dirty="0">
                <a:latin typeface="+mn-lt"/>
                <a:cs typeface="Arial" panose="020B0604020202020204" pitchFamily="34" charset="0"/>
              </a:defRPr>
            </a:lvl5pPr>
          </a:lstStyle>
          <a:p>
            <a:r>
              <a:rPr lang="de-DE" dirty="0"/>
              <a:t>Bild/Grafik durch klicken auf Symbol hinzufügen</a:t>
            </a:r>
          </a:p>
        </p:txBody>
      </p:sp>
      <p:sp>
        <p:nvSpPr>
          <p:cNvPr id="14" name="Textplatzhalter 15">
            <a:extLst>
              <a:ext uri="{FF2B5EF4-FFF2-40B4-BE49-F238E27FC236}">
                <a16:creationId xmlns:a16="http://schemas.microsoft.com/office/drawing/2014/main" id="{30B82F9B-0499-6C40-8AE5-68CD06F739CD}"/>
              </a:ext>
            </a:extLst>
          </p:cNvPr>
          <p:cNvSpPr>
            <a:spLocks noGrp="1"/>
          </p:cNvSpPr>
          <p:nvPr>
            <p:ph type="body" sz="quarter" idx="15" hasCustomPrompt="1"/>
          </p:nvPr>
        </p:nvSpPr>
        <p:spPr>
          <a:xfrm>
            <a:off x="3513667" y="6151428"/>
            <a:ext cx="4297519"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6" name="Titel 1">
            <a:extLst>
              <a:ext uri="{FF2B5EF4-FFF2-40B4-BE49-F238E27FC236}">
                <a16:creationId xmlns:a16="http://schemas.microsoft.com/office/drawing/2014/main" id="{128FC850-B904-CF4E-A34F-10B2980197EA}"/>
              </a:ext>
            </a:extLst>
          </p:cNvPr>
          <p:cNvSpPr>
            <a:spLocks noGrp="1"/>
          </p:cNvSpPr>
          <p:nvPr>
            <p:ph type="ctrTitle" hasCustomPrompt="1"/>
          </p:nvPr>
        </p:nvSpPr>
        <p:spPr>
          <a:xfrm>
            <a:off x="660400" y="331200"/>
            <a:ext cx="6290734" cy="1041850"/>
          </a:xfrm>
          <a:prstGeom prst="rect">
            <a:avLst/>
          </a:prstGeom>
        </p:spPr>
        <p:txBody>
          <a:bodyPr anchor="ctr">
            <a:noAutofit/>
          </a:bodyPr>
          <a:lstStyle>
            <a:lvl1pPr algn="l">
              <a:lnSpc>
                <a:spcPct val="100000"/>
              </a:lnSpc>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497439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Textplatzhalter 7">
            <a:extLst>
              <a:ext uri="{FF2B5EF4-FFF2-40B4-BE49-F238E27FC236}">
                <a16:creationId xmlns:a16="http://schemas.microsoft.com/office/drawing/2014/main" id="{833CD4B8-E116-1742-B0D9-50CD7DE6B2A9}"/>
              </a:ext>
            </a:extLst>
          </p:cNvPr>
          <p:cNvSpPr>
            <a:spLocks noGrp="1"/>
          </p:cNvSpPr>
          <p:nvPr>
            <p:ph type="body" sz="quarter" idx="13" hasCustomPrompt="1"/>
          </p:nvPr>
        </p:nvSpPr>
        <p:spPr>
          <a:xfrm>
            <a:off x="660400" y="2037600"/>
            <a:ext cx="8077200" cy="2064155"/>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4" name="Bildplatzhalter 6">
            <a:extLst>
              <a:ext uri="{FF2B5EF4-FFF2-40B4-BE49-F238E27FC236}">
                <a16:creationId xmlns:a16="http://schemas.microsoft.com/office/drawing/2014/main" id="{421FCF49-F2DF-6D45-A0A7-D9A01142F2AB}"/>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5" name="Bildplatzhalter 6">
            <a:extLst>
              <a:ext uri="{FF2B5EF4-FFF2-40B4-BE49-F238E27FC236}">
                <a16:creationId xmlns:a16="http://schemas.microsoft.com/office/drawing/2014/main" id="{2CA627D9-8BA0-104A-B8D3-F49467990CC8}"/>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6" name="Bildplatzhalter 6">
            <a:extLst>
              <a:ext uri="{FF2B5EF4-FFF2-40B4-BE49-F238E27FC236}">
                <a16:creationId xmlns:a16="http://schemas.microsoft.com/office/drawing/2014/main" id="{D3FCC064-01C8-F349-AA3A-912F00FFCD47}"/>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7" name="Bildplatzhalter 6">
            <a:extLst>
              <a:ext uri="{FF2B5EF4-FFF2-40B4-BE49-F238E27FC236}">
                <a16:creationId xmlns:a16="http://schemas.microsoft.com/office/drawing/2014/main" id="{3BF63EB3-750F-7742-9325-220BD0D74AA3}"/>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8" name="Textplatzhalter 15">
            <a:extLst>
              <a:ext uri="{FF2B5EF4-FFF2-40B4-BE49-F238E27FC236}">
                <a16:creationId xmlns:a16="http://schemas.microsoft.com/office/drawing/2014/main" id="{AF68B772-544B-B246-9065-5322D82913FF}"/>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9" name="Textplatzhalter 15">
            <a:extLst>
              <a:ext uri="{FF2B5EF4-FFF2-40B4-BE49-F238E27FC236}">
                <a16:creationId xmlns:a16="http://schemas.microsoft.com/office/drawing/2014/main" id="{3BC314AE-E2DC-B147-9709-0504FE7DB4DD}"/>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0" name="Textplatzhalter 15">
            <a:extLst>
              <a:ext uri="{FF2B5EF4-FFF2-40B4-BE49-F238E27FC236}">
                <a16:creationId xmlns:a16="http://schemas.microsoft.com/office/drawing/2014/main" id="{18D5F162-5263-4542-B712-04FFA82EA947}"/>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1" name="Textplatzhalter 15">
            <a:extLst>
              <a:ext uri="{FF2B5EF4-FFF2-40B4-BE49-F238E27FC236}">
                <a16:creationId xmlns:a16="http://schemas.microsoft.com/office/drawing/2014/main" id="{99D6C45A-9AA3-8742-9EE5-444EF969AA68}"/>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3" name="Titel 1">
            <a:extLst>
              <a:ext uri="{FF2B5EF4-FFF2-40B4-BE49-F238E27FC236}">
                <a16:creationId xmlns:a16="http://schemas.microsoft.com/office/drawing/2014/main" id="{73A1113F-8789-3D4C-BC92-AF9DCF5B4A23}"/>
              </a:ext>
            </a:extLst>
          </p:cNvPr>
          <p:cNvSpPr>
            <a:spLocks noGrp="1"/>
          </p:cNvSpPr>
          <p:nvPr>
            <p:ph type="ctrTitle" hasCustomPrompt="1"/>
          </p:nvPr>
        </p:nvSpPr>
        <p:spPr>
          <a:xfrm>
            <a:off x="660400" y="331200"/>
            <a:ext cx="6290734" cy="1041850"/>
          </a:xfrm>
          <a:prstGeom prst="rect">
            <a:avLst/>
          </a:prstGeom>
        </p:spPr>
        <p:txBody>
          <a:bodyPr anchor="ctr">
            <a:noAutofit/>
          </a:bodyPr>
          <a:lstStyle>
            <a:lvl1pPr algn="l">
              <a:lnSpc>
                <a:spcPct val="100000"/>
              </a:lnSpc>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11788794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Bildplatzhalter 6">
            <a:extLst>
              <a:ext uri="{FF2B5EF4-FFF2-40B4-BE49-F238E27FC236}">
                <a16:creationId xmlns:a16="http://schemas.microsoft.com/office/drawing/2014/main" id="{38067615-6D73-B94F-90BB-9A7DAE37CC9A}"/>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4" name="Bildplatzhalter 6">
            <a:extLst>
              <a:ext uri="{FF2B5EF4-FFF2-40B4-BE49-F238E27FC236}">
                <a16:creationId xmlns:a16="http://schemas.microsoft.com/office/drawing/2014/main" id="{AD0AD28B-7D77-9C47-9257-C181C3077249}"/>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5" name="Bildplatzhalter 6">
            <a:extLst>
              <a:ext uri="{FF2B5EF4-FFF2-40B4-BE49-F238E27FC236}">
                <a16:creationId xmlns:a16="http://schemas.microsoft.com/office/drawing/2014/main" id="{7FEC06FE-12C1-8243-8CC4-D4A89C0BFE3C}"/>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6" name="Bildplatzhalter 6">
            <a:extLst>
              <a:ext uri="{FF2B5EF4-FFF2-40B4-BE49-F238E27FC236}">
                <a16:creationId xmlns:a16="http://schemas.microsoft.com/office/drawing/2014/main" id="{EE98474F-F34E-AD4E-8AEE-2301CA34B3DD}"/>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7" name="Textplatzhalter 15">
            <a:extLst>
              <a:ext uri="{FF2B5EF4-FFF2-40B4-BE49-F238E27FC236}">
                <a16:creationId xmlns:a16="http://schemas.microsoft.com/office/drawing/2014/main" id="{75E2665F-F486-7B4A-A07E-202BBB8297EF}"/>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8" name="Textplatzhalter 15">
            <a:extLst>
              <a:ext uri="{FF2B5EF4-FFF2-40B4-BE49-F238E27FC236}">
                <a16:creationId xmlns:a16="http://schemas.microsoft.com/office/drawing/2014/main" id="{6754D4EE-0909-B845-9BAE-368502D8A737}"/>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9" name="Textplatzhalter 15">
            <a:extLst>
              <a:ext uri="{FF2B5EF4-FFF2-40B4-BE49-F238E27FC236}">
                <a16:creationId xmlns:a16="http://schemas.microsoft.com/office/drawing/2014/main" id="{84873B9E-2240-354D-86A5-A49E0B38DB2F}"/>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0" name="Textplatzhalter 15">
            <a:extLst>
              <a:ext uri="{FF2B5EF4-FFF2-40B4-BE49-F238E27FC236}">
                <a16:creationId xmlns:a16="http://schemas.microsoft.com/office/drawing/2014/main" id="{4674E751-B36B-5443-8426-6BF6E13870D6}"/>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1" name="Inhaltsplatzhalter 2">
            <a:extLst>
              <a:ext uri="{FF2B5EF4-FFF2-40B4-BE49-F238E27FC236}">
                <a16:creationId xmlns:a16="http://schemas.microsoft.com/office/drawing/2014/main" id="{BE962D74-1C1F-5342-9C86-DCF4C92962FF}"/>
              </a:ext>
            </a:extLst>
          </p:cNvPr>
          <p:cNvSpPr>
            <a:spLocks noGrp="1"/>
          </p:cNvSpPr>
          <p:nvPr>
            <p:ph idx="1" hasCustomPrompt="1"/>
          </p:nvPr>
        </p:nvSpPr>
        <p:spPr>
          <a:xfrm>
            <a:off x="658800" y="2037600"/>
            <a:ext cx="8099196" cy="2064155"/>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13" name="Titel 1">
            <a:extLst>
              <a:ext uri="{FF2B5EF4-FFF2-40B4-BE49-F238E27FC236}">
                <a16:creationId xmlns:a16="http://schemas.microsoft.com/office/drawing/2014/main" id="{45F48FF6-5F35-F845-BCBC-50F62924F36D}"/>
              </a:ext>
            </a:extLst>
          </p:cNvPr>
          <p:cNvSpPr>
            <a:spLocks noGrp="1"/>
          </p:cNvSpPr>
          <p:nvPr>
            <p:ph type="ctrTitle" hasCustomPrompt="1"/>
          </p:nvPr>
        </p:nvSpPr>
        <p:spPr>
          <a:xfrm>
            <a:off x="660400" y="331200"/>
            <a:ext cx="6290734" cy="1041850"/>
          </a:xfrm>
          <a:prstGeom prst="rect">
            <a:avLst/>
          </a:prstGeom>
        </p:spPr>
        <p:txBody>
          <a:bodyPr anchor="ctr">
            <a:noAutofit/>
          </a:bodyPr>
          <a:lstStyle>
            <a:lvl1pPr algn="l">
              <a:lnSpc>
                <a:spcPct val="100000"/>
              </a:lnSpc>
              <a:defRPr sz="3300" baseline="0">
                <a:solidFill>
                  <a:srgbClr val="006EB7"/>
                </a:solidFill>
                <a:latin typeface="+mj-lt"/>
                <a:cs typeface="Arial" panose="020B0604020202020204" pitchFamily="34" charset="0"/>
              </a:defRPr>
            </a:lvl1pPr>
          </a:lstStyle>
          <a:p>
            <a:r>
              <a:rPr lang="de-DE" dirty="0"/>
              <a:t>Überschrift, Schriftgröße 33</a:t>
            </a:r>
            <a:br>
              <a:rPr lang="de-DE" dirty="0"/>
            </a:br>
            <a:r>
              <a:rPr lang="de-DE" dirty="0"/>
              <a:t>2-zeilig</a:t>
            </a:r>
          </a:p>
        </p:txBody>
      </p:sp>
    </p:spTree>
    <p:extLst>
      <p:ext uri="{BB962C8B-B14F-4D97-AF65-F5344CB8AC3E}">
        <p14:creationId xmlns:p14="http://schemas.microsoft.com/office/powerpoint/2010/main" val="20504783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54F0863-ADE2-5645-BBF6-35632561B82C}"/>
              </a:ext>
            </a:extLst>
          </p:cNvPr>
          <p:cNvSpPr>
            <a:spLocks noGrp="1"/>
          </p:cNvSpPr>
          <p:nvPr>
            <p:ph type="ctrTitle" hasCustomPrompt="1"/>
          </p:nvPr>
        </p:nvSpPr>
        <p:spPr>
          <a:xfrm>
            <a:off x="663868" y="2036927"/>
            <a:ext cx="7514932" cy="1534889"/>
          </a:xfrm>
          <a:prstGeom prst="rect">
            <a:avLst/>
          </a:prstGeom>
        </p:spPr>
        <p:txBody>
          <a:bodyPr anchor="b" anchorCtr="0">
            <a:noAutofit/>
          </a:bodyPr>
          <a:lstStyle>
            <a:lvl1pPr algn="l">
              <a:lnSpc>
                <a:spcPct val="100000"/>
              </a:lnSpc>
              <a:defRPr sz="3500" b="1" i="0" baseline="0">
                <a:solidFill>
                  <a:srgbClr val="006EB7"/>
                </a:solidFill>
                <a:latin typeface="+mj-lt"/>
                <a:cs typeface="Arial" panose="020B0604020202020204" pitchFamily="34" charset="0"/>
              </a:defRPr>
            </a:lvl1pPr>
          </a:lstStyle>
          <a:p>
            <a:r>
              <a:rPr lang="de-DE" dirty="0"/>
              <a:t>Schlussfolie, Schriftgröße 35, max. 3-zeilig. Vielen Dank für Ihre Aufmerksamkeit!</a:t>
            </a:r>
          </a:p>
        </p:txBody>
      </p:sp>
    </p:spTree>
    <p:extLst>
      <p:ext uri="{BB962C8B-B14F-4D97-AF65-F5344CB8AC3E}">
        <p14:creationId xmlns:p14="http://schemas.microsoft.com/office/powerpoint/2010/main" val="4012185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Zwischenfolie oben">
    <p:spTree>
      <p:nvGrpSpPr>
        <p:cNvPr id="1" name=""/>
        <p:cNvGrpSpPr/>
        <p:nvPr/>
      </p:nvGrpSpPr>
      <p:grpSpPr>
        <a:xfrm>
          <a:off x="0" y="0"/>
          <a:ext cx="0" cy="0"/>
          <a:chOff x="0" y="0"/>
          <a:chExt cx="0" cy="0"/>
        </a:xfrm>
      </p:grpSpPr>
      <p:sp>
        <p:nvSpPr>
          <p:cNvPr id="3" name="Bildplatzhalter 18">
            <a:extLst>
              <a:ext uri="{FF2B5EF4-FFF2-40B4-BE49-F238E27FC236}">
                <a16:creationId xmlns:a16="http://schemas.microsoft.com/office/drawing/2014/main" id="{F2C17233-A58E-3B41-9B9D-9A0525A4A77E}"/>
              </a:ext>
            </a:extLst>
          </p:cNvPr>
          <p:cNvSpPr>
            <a:spLocks noGrp="1"/>
          </p:cNvSpPr>
          <p:nvPr>
            <p:ph type="pic" sz="quarter" idx="10" hasCustomPrompt="1"/>
          </p:nvPr>
        </p:nvSpPr>
        <p:spPr>
          <a:xfrm>
            <a:off x="-4808" y="0"/>
            <a:ext cx="9144000" cy="6858000"/>
          </a:xfrm>
          <a:prstGeom prst="rect">
            <a:avLst/>
          </a:prstGeom>
          <a:pattFill prst="pct50">
            <a:fgClr>
              <a:schemeClr val="accent1"/>
            </a:fgClr>
            <a:bgClr>
              <a:schemeClr val="bg1"/>
            </a:bgClr>
          </a:pattFill>
        </p:spPr>
        <p:txBody>
          <a:bodyPr anchor="b"/>
          <a:lstStyle>
            <a:lvl1pPr algn="l">
              <a:buFont typeface="Arial" panose="020B0604020202020204" pitchFamily="34" charset="0"/>
              <a:buNone/>
              <a:defRPr lang="de-DE" sz="2000" b="0" i="0" u="none" strike="noStrike" smtClean="0">
                <a:solidFill>
                  <a:schemeClr val="tx1"/>
                </a:solidFill>
                <a:effectLst/>
                <a:latin typeface="Arial" panose="020B0604020202020204" pitchFamily="34" charset="0"/>
                <a:cs typeface="Arial" panose="020B0604020202020204" pitchFamily="34" charset="0"/>
              </a:defRPr>
            </a:lvl1pPr>
          </a:lstStyle>
          <a:p>
            <a:r>
              <a:rPr lang="de-DE" b="0" i="0" u="none" strike="noStrike" dirty="0">
                <a:solidFill>
                  <a:srgbClr val="FFFFFF"/>
                </a:solidFill>
                <a:effectLst/>
                <a:latin typeface="Helvetica" pitchFamily="2" charset="0"/>
              </a:rPr>
              <a:t>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Bild durch Klicken auf Symbol hinzufügen </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r>
              <a:rPr lang="de-DE" b="0" i="0" u="none" strike="noStrike" dirty="0">
                <a:solidFill>
                  <a:srgbClr val="FFFFFF"/>
                </a:solidFill>
                <a:effectLst/>
                <a:latin typeface="Helvetica" pitchFamily="2" charset="0"/>
              </a:rPr>
              <a:t>» Hinweis: damit die Darstellung mit dem Bild funktioniert, müssen Sie diese Folie duplizieren. (Wichtig: nicht die Folie aus dem „Layout“ verwenden. Alle anderen Folien betrifft es nicht)</a:t>
            </a: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br>
              <a:rPr lang="de-DE" b="0" i="0" u="none" strike="noStrike" dirty="0">
                <a:solidFill>
                  <a:srgbClr val="FFFFFF"/>
                </a:solidFill>
                <a:effectLst/>
                <a:latin typeface="Helvetica" pitchFamily="2" charset="0"/>
              </a:rPr>
            </a:br>
            <a:endParaRPr lang="de-DE" b="0" i="0" u="none" strike="noStrike" dirty="0">
              <a:solidFill>
                <a:srgbClr val="FFFFFF"/>
              </a:solidFill>
              <a:effectLst/>
              <a:latin typeface="Helvetica" pitchFamily="2" charset="0"/>
            </a:endParaRPr>
          </a:p>
        </p:txBody>
      </p:sp>
      <p:pic>
        <p:nvPicPr>
          <p:cNvPr id="7" name="Grafik 6">
            <a:extLst>
              <a:ext uri="{FF2B5EF4-FFF2-40B4-BE49-F238E27FC236}">
                <a16:creationId xmlns:a16="http://schemas.microsoft.com/office/drawing/2014/main" id="{CDD87B77-03CE-C54D-85AB-EC174E48676E}"/>
              </a:ext>
              <a:ext uri="{C183D7F6-B498-43B3-948B-1728B52AA6E4}">
                <adec:decorative xmlns:adec="http://schemas.microsoft.com/office/drawing/2017/decorative" val="1"/>
              </a:ext>
            </a:extLst>
          </p:cNvPr>
          <p:cNvPicPr>
            <a:picLocks noChangeAspect="1"/>
          </p:cNvPicPr>
          <p:nvPr userDrawn="1"/>
        </p:nvPicPr>
        <p:blipFill rotWithShape="1">
          <a:blip r:embed="rId2"/>
          <a:srcRect l="4676" t="27421" r="26111" b="36223"/>
          <a:stretch/>
        </p:blipFill>
        <p:spPr>
          <a:xfrm>
            <a:off x="2810401" y="0"/>
            <a:ext cx="6328791" cy="2493358"/>
          </a:xfrm>
          <a:prstGeom prst="rect">
            <a:avLst/>
          </a:prstGeom>
        </p:spPr>
      </p:pic>
      <p:sp>
        <p:nvSpPr>
          <p:cNvPr id="5" name="Textplatzhalter 15">
            <a:extLst>
              <a:ext uri="{FF2B5EF4-FFF2-40B4-BE49-F238E27FC236}">
                <a16:creationId xmlns:a16="http://schemas.microsoft.com/office/drawing/2014/main" id="{A93965FC-6A68-E949-B231-248BE0FFF398}"/>
              </a:ext>
            </a:extLst>
          </p:cNvPr>
          <p:cNvSpPr>
            <a:spLocks noGrp="1"/>
          </p:cNvSpPr>
          <p:nvPr>
            <p:ph type="body" sz="quarter" idx="13" hasCustomPrompt="1"/>
          </p:nvPr>
        </p:nvSpPr>
        <p:spPr>
          <a:xfrm rot="16200000">
            <a:off x="6726578" y="4365555"/>
            <a:ext cx="4580255"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chemeClr val="bg1"/>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 Bitte die Farbe je nach Bild anpassen</a:t>
            </a:r>
            <a:endParaRPr lang="de-DE" dirty="0">
              <a:solidFill>
                <a:schemeClr val="bg1"/>
              </a:solidFill>
            </a:endParaRPr>
          </a:p>
        </p:txBody>
      </p:sp>
      <p:sp>
        <p:nvSpPr>
          <p:cNvPr id="6" name="Titel 1">
            <a:extLst>
              <a:ext uri="{FF2B5EF4-FFF2-40B4-BE49-F238E27FC236}">
                <a16:creationId xmlns:a16="http://schemas.microsoft.com/office/drawing/2014/main" id="{A7ACFC1B-6D74-3842-A2FF-71EAA9784F20}"/>
              </a:ext>
            </a:extLst>
          </p:cNvPr>
          <p:cNvSpPr>
            <a:spLocks noGrp="1"/>
          </p:cNvSpPr>
          <p:nvPr>
            <p:ph type="title" hasCustomPrompt="1"/>
          </p:nvPr>
        </p:nvSpPr>
        <p:spPr>
          <a:xfrm>
            <a:off x="3103079" y="908338"/>
            <a:ext cx="5604693" cy="1458686"/>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mit Bild kann Kapitel trennen. Schriftgröße 28, max. 3-zeilig</a:t>
            </a:r>
          </a:p>
        </p:txBody>
      </p:sp>
    </p:spTree>
    <p:extLst>
      <p:ext uri="{BB962C8B-B14F-4D97-AF65-F5344CB8AC3E}">
        <p14:creationId xmlns:p14="http://schemas.microsoft.com/office/powerpoint/2010/main" val="1956400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D873658F-5779-334C-B7EA-A9EF5CE43445}"/>
              </a:ext>
              <a:ext uri="{C183D7F6-B498-43B3-948B-1728B52AA6E4}">
                <adec:decorative xmlns:adec="http://schemas.microsoft.com/office/drawing/2017/decorative" val="1"/>
              </a:ext>
            </a:extLst>
          </p:cNvPr>
          <p:cNvPicPr>
            <a:picLocks noChangeAspect="1"/>
          </p:cNvPicPr>
          <p:nvPr userDrawn="1"/>
        </p:nvPicPr>
        <p:blipFill rotWithShape="1">
          <a:blip r:embed="rId2"/>
          <a:srcRect l="4676" t="27421" r="26111" b="36223"/>
          <a:stretch/>
        </p:blipFill>
        <p:spPr>
          <a:xfrm rot="10800000">
            <a:off x="0" y="4364642"/>
            <a:ext cx="6328791" cy="2493358"/>
          </a:xfrm>
          <a:prstGeom prst="rect">
            <a:avLst/>
          </a:prstGeom>
        </p:spPr>
      </p:pic>
      <p:grpSp>
        <p:nvGrpSpPr>
          <p:cNvPr id="11" name="Gruppieren 10">
            <a:extLst>
              <a:ext uri="{FF2B5EF4-FFF2-40B4-BE49-F238E27FC236}">
                <a16:creationId xmlns:a16="http://schemas.microsoft.com/office/drawing/2014/main" id="{26845863-8AB9-7245-BE44-B5F9CF14E6E6}"/>
              </a:ext>
              <a:ext uri="{C183D7F6-B498-43B3-948B-1728B52AA6E4}">
                <adec:decorative xmlns:adec="http://schemas.microsoft.com/office/drawing/2017/decorative" val="1"/>
              </a:ext>
            </a:extLst>
          </p:cNvPr>
          <p:cNvGrpSpPr/>
          <p:nvPr userDrawn="1"/>
        </p:nvGrpSpPr>
        <p:grpSpPr>
          <a:xfrm>
            <a:off x="6969422" y="0"/>
            <a:ext cx="1813433" cy="6858000"/>
            <a:chOff x="9631434" y="0"/>
            <a:chExt cx="1813433" cy="6858000"/>
          </a:xfrm>
        </p:grpSpPr>
        <p:pic>
          <p:nvPicPr>
            <p:cNvPr id="12" name="Grafik 11">
              <a:extLst>
                <a:ext uri="{FF2B5EF4-FFF2-40B4-BE49-F238E27FC236}">
                  <a16:creationId xmlns:a16="http://schemas.microsoft.com/office/drawing/2014/main" id="{97480977-6893-F34F-BDDA-67F05841275D}"/>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9636588" y="0"/>
              <a:ext cx="1717212" cy="927848"/>
            </a:xfrm>
            <a:prstGeom prst="rect">
              <a:avLst/>
            </a:prstGeom>
          </p:spPr>
        </p:pic>
        <p:pic>
          <p:nvPicPr>
            <p:cNvPr id="13" name="Grafik 12">
              <a:extLst>
                <a:ext uri="{FF2B5EF4-FFF2-40B4-BE49-F238E27FC236}">
                  <a16:creationId xmlns:a16="http://schemas.microsoft.com/office/drawing/2014/main" id="{6BFBA026-4792-D543-A78C-9B53B2EFB907}"/>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9631434" y="6276594"/>
              <a:ext cx="1813433" cy="581406"/>
            </a:xfrm>
            <a:prstGeom prst="rect">
              <a:avLst/>
            </a:prstGeom>
          </p:spPr>
        </p:pic>
      </p:grpSp>
      <p:sp>
        <p:nvSpPr>
          <p:cNvPr id="4" name="Titel 1">
            <a:extLst>
              <a:ext uri="{FF2B5EF4-FFF2-40B4-BE49-F238E27FC236}">
                <a16:creationId xmlns:a16="http://schemas.microsoft.com/office/drawing/2014/main" id="{7202CC28-6EAF-CC40-9237-B7E47317590E}"/>
              </a:ext>
            </a:extLst>
          </p:cNvPr>
          <p:cNvSpPr>
            <a:spLocks noGrp="1"/>
          </p:cNvSpPr>
          <p:nvPr>
            <p:ph type="title" hasCustomPrompt="1"/>
          </p:nvPr>
        </p:nvSpPr>
        <p:spPr>
          <a:xfrm>
            <a:off x="649534" y="5062022"/>
            <a:ext cx="5224492" cy="1458686"/>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ohne Bild kann Kapitel trennen. Schriftgröße 28, max. 3-zeilig</a:t>
            </a:r>
          </a:p>
        </p:txBody>
      </p:sp>
      <p:sp>
        <p:nvSpPr>
          <p:cNvPr id="8" name="Foliennummernplatzhalter 26">
            <a:extLst>
              <a:ext uri="{FF2B5EF4-FFF2-40B4-BE49-F238E27FC236}">
                <a16:creationId xmlns:a16="http://schemas.microsoft.com/office/drawing/2014/main" id="{D7EAC400-ADCD-BA4E-AE1E-4B8BB8FC46F9}"/>
              </a:ext>
              <a:ext uri="{C183D7F6-B498-43B3-948B-1728B52AA6E4}">
                <adec:decorative xmlns:adec="http://schemas.microsoft.com/office/drawing/2017/decorative" val="1"/>
              </a:ext>
            </a:extLst>
          </p:cNvPr>
          <p:cNvSpPr txBox="1">
            <a:spLocks/>
          </p:cNvSpPr>
          <p:nvPr userDrawn="1"/>
        </p:nvSpPr>
        <p:spPr>
          <a:xfrm>
            <a:off x="7670130" y="6435253"/>
            <a:ext cx="1069041" cy="365125"/>
          </a:xfrm>
          <a:prstGeom prst="rect">
            <a:avLst/>
          </a:prstGeom>
        </p:spPr>
        <p:txBody>
          <a:bodyPr anchor="b"/>
          <a:lstStyle>
            <a:defPPr>
              <a:defRPr lang="de-DE"/>
            </a:defPPr>
            <a:lvl1pPr marL="0" algn="r"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b="0" i="0" dirty="0">
                <a:latin typeface="Arial" panose="020B0604020202020204" pitchFamily="34" charset="0"/>
                <a:cs typeface="Arial" panose="020B0604020202020204" pitchFamily="34" charset="0"/>
              </a:rPr>
              <a:t>Seite </a:t>
            </a:r>
            <a:fld id="{C36856B2-0489-1349-B301-8CE3511016C7}" type="slidenum">
              <a:rPr lang="de-DE" sz="900" b="0" i="0" smtClean="0">
                <a:latin typeface="Arial" panose="020B0604020202020204" pitchFamily="34" charset="0"/>
                <a:cs typeface="Arial" panose="020B0604020202020204" pitchFamily="34" charset="0"/>
              </a:rPr>
              <a:pPr/>
              <a:t>‹Nr.›</a:t>
            </a:fld>
            <a:endParaRPr lang="de-DE" sz="900" b="0" i="0" dirty="0">
              <a:latin typeface="Arial" panose="020B0604020202020204" pitchFamily="34" charset="0"/>
              <a:cs typeface="Arial" panose="020B0604020202020204" pitchFamily="34" charset="0"/>
            </a:endParaRPr>
          </a:p>
        </p:txBody>
      </p:sp>
      <p:sp>
        <p:nvSpPr>
          <p:cNvPr id="9" name="Datumsplatzhalter 24">
            <a:extLst>
              <a:ext uri="{FF2B5EF4-FFF2-40B4-BE49-F238E27FC236}">
                <a16:creationId xmlns:a16="http://schemas.microsoft.com/office/drawing/2014/main" id="{C6DFC2E2-6A72-7C42-9F39-D71139D7B3E3}"/>
              </a:ext>
              <a:ext uri="{C183D7F6-B498-43B3-948B-1728B52AA6E4}">
                <adec:decorative xmlns:adec="http://schemas.microsoft.com/office/drawing/2017/decorative" val="1"/>
              </a:ext>
            </a:extLst>
          </p:cNvPr>
          <p:cNvSpPr txBox="1">
            <a:spLocks/>
          </p:cNvSpPr>
          <p:nvPr userDrawn="1"/>
        </p:nvSpPr>
        <p:spPr>
          <a:xfrm>
            <a:off x="6969422" y="6442076"/>
            <a:ext cx="1416873" cy="355600"/>
          </a:xfrm>
          <a:prstGeom prst="rect">
            <a:avLst/>
          </a:prstGeom>
        </p:spPr>
        <p:txBody>
          <a:bodyPr anchor="b"/>
          <a:lstStyle>
            <a:defPPr>
              <a:defRPr lang="de-DE"/>
            </a:defPPr>
            <a:lvl1pPr marL="0" algn="l"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C3353-99FF-BD43-B0C8-1FC59AE2D06A}" type="datetime4">
              <a:rPr lang="de-DE" sz="900" b="0" i="0" smtClean="0">
                <a:latin typeface="Arial" panose="020B0604020202020204" pitchFamily="34" charset="0"/>
                <a:cs typeface="Arial" panose="020B0604020202020204" pitchFamily="34" charset="0"/>
              </a:rPr>
              <a:pPr/>
              <a:t>22. Juli 2026</a:t>
            </a:fld>
            <a:endParaRPr lang="de-DE" sz="900" b="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2104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FEF21FE8-0F7A-3E46-ABEB-526C694095B2}"/>
              </a:ext>
              <a:ext uri="{C183D7F6-B498-43B3-948B-1728B52AA6E4}">
                <adec:decorative xmlns:adec="http://schemas.microsoft.com/office/drawing/2017/decorative" val="1"/>
              </a:ext>
            </a:extLst>
          </p:cNvPr>
          <p:cNvPicPr>
            <a:picLocks noChangeAspect="1"/>
          </p:cNvPicPr>
          <p:nvPr userDrawn="1"/>
        </p:nvPicPr>
        <p:blipFill rotWithShape="1">
          <a:blip r:embed="rId2"/>
          <a:srcRect l="4676" t="23740" r="26111" b="37523"/>
          <a:stretch/>
        </p:blipFill>
        <p:spPr>
          <a:xfrm>
            <a:off x="2810401" y="0"/>
            <a:ext cx="6328791" cy="2656644"/>
          </a:xfrm>
          <a:prstGeom prst="rect">
            <a:avLst/>
          </a:prstGeom>
        </p:spPr>
      </p:pic>
      <p:grpSp>
        <p:nvGrpSpPr>
          <p:cNvPr id="11" name="Gruppieren 10">
            <a:extLst>
              <a:ext uri="{FF2B5EF4-FFF2-40B4-BE49-F238E27FC236}">
                <a16:creationId xmlns:a16="http://schemas.microsoft.com/office/drawing/2014/main" id="{99AE7F38-C6B1-8B4D-8F95-4D77CD40AFB1}"/>
              </a:ext>
              <a:ext uri="{C183D7F6-B498-43B3-948B-1728B52AA6E4}">
                <adec:decorative xmlns:adec="http://schemas.microsoft.com/office/drawing/2017/decorative" val="1"/>
              </a:ext>
            </a:extLst>
          </p:cNvPr>
          <p:cNvGrpSpPr/>
          <p:nvPr userDrawn="1"/>
        </p:nvGrpSpPr>
        <p:grpSpPr>
          <a:xfrm>
            <a:off x="6969422" y="0"/>
            <a:ext cx="1813433" cy="6858000"/>
            <a:chOff x="9631434" y="0"/>
            <a:chExt cx="1813433" cy="6858000"/>
          </a:xfrm>
        </p:grpSpPr>
        <p:pic>
          <p:nvPicPr>
            <p:cNvPr id="12" name="Grafik 11">
              <a:extLst>
                <a:ext uri="{FF2B5EF4-FFF2-40B4-BE49-F238E27FC236}">
                  <a16:creationId xmlns:a16="http://schemas.microsoft.com/office/drawing/2014/main" id="{0F7A4C3F-3C97-D94C-986D-F434891571B8}"/>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9636588" y="0"/>
              <a:ext cx="1717212" cy="927848"/>
            </a:xfrm>
            <a:prstGeom prst="rect">
              <a:avLst/>
            </a:prstGeom>
          </p:spPr>
        </p:pic>
        <p:pic>
          <p:nvPicPr>
            <p:cNvPr id="13" name="Grafik 12">
              <a:extLst>
                <a:ext uri="{FF2B5EF4-FFF2-40B4-BE49-F238E27FC236}">
                  <a16:creationId xmlns:a16="http://schemas.microsoft.com/office/drawing/2014/main" id="{5D343D8B-5497-8040-BE2D-AEB3E7C3ECC9}"/>
                </a:ext>
                <a:ext uri="{C183D7F6-B498-43B3-948B-1728B52AA6E4}">
                  <adec:decorative xmlns:adec="http://schemas.microsoft.com/office/drawing/2017/decorative" val="1"/>
                </a:ext>
              </a:extLst>
            </p:cNvPr>
            <p:cNvPicPr>
              <a:picLocks noChangeAspect="1"/>
            </p:cNvPicPr>
            <p:nvPr userDrawn="1"/>
          </p:nvPicPr>
          <p:blipFill>
            <a:blip r:embed="rId4"/>
            <a:srcRect/>
            <a:stretch/>
          </p:blipFill>
          <p:spPr>
            <a:xfrm>
              <a:off x="9631434" y="6276594"/>
              <a:ext cx="1813433" cy="581406"/>
            </a:xfrm>
            <a:prstGeom prst="rect">
              <a:avLst/>
            </a:prstGeom>
          </p:spPr>
        </p:pic>
      </p:grpSp>
      <p:sp>
        <p:nvSpPr>
          <p:cNvPr id="4" name="Titel 1">
            <a:extLst>
              <a:ext uri="{FF2B5EF4-FFF2-40B4-BE49-F238E27FC236}">
                <a16:creationId xmlns:a16="http://schemas.microsoft.com/office/drawing/2014/main" id="{C49EBE08-4E35-934D-97E7-BC63B4B33ED9}"/>
              </a:ext>
            </a:extLst>
          </p:cNvPr>
          <p:cNvSpPr>
            <a:spLocks noGrp="1"/>
          </p:cNvSpPr>
          <p:nvPr>
            <p:ph type="title" hasCustomPrompt="1"/>
          </p:nvPr>
        </p:nvSpPr>
        <p:spPr>
          <a:xfrm>
            <a:off x="3103080" y="895241"/>
            <a:ext cx="5599610" cy="1458686"/>
          </a:xfrm>
          <a:prstGeom prst="rect">
            <a:avLst/>
          </a:prstGeom>
        </p:spPr>
        <p:txBody>
          <a:bodyPr anchor="t" anchorCtr="0"/>
          <a:lstStyle>
            <a:lvl1pPr marL="0" marR="0" indent="0" algn="l" defTabSz="914400" rtl="0" eaLnBrk="1" fontAlgn="auto" latinLnBrk="0" hangingPunct="1">
              <a:lnSpc>
                <a:spcPct val="100000"/>
              </a:lnSpc>
              <a:spcBef>
                <a:spcPct val="0"/>
              </a:spcBef>
              <a:spcAft>
                <a:spcPts val="0"/>
              </a:spcAft>
              <a:buClrTx/>
              <a:buSzTx/>
              <a:buFontTx/>
              <a:buNone/>
              <a:tabLst/>
              <a:defRPr sz="2800" b="1" i="0">
                <a:solidFill>
                  <a:srgbClr val="006EB7"/>
                </a:solidFill>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Diese Folie ohne Bild kann Kapitel trennen. Schriftgröße 28, max. 3-zeilig</a:t>
            </a:r>
          </a:p>
        </p:txBody>
      </p:sp>
      <p:sp>
        <p:nvSpPr>
          <p:cNvPr id="8" name="Foliennummernplatzhalter 26">
            <a:extLst>
              <a:ext uri="{FF2B5EF4-FFF2-40B4-BE49-F238E27FC236}">
                <a16:creationId xmlns:a16="http://schemas.microsoft.com/office/drawing/2014/main" id="{C1DB391F-4327-A74B-A781-1710D9DF6D86}"/>
              </a:ext>
              <a:ext uri="{C183D7F6-B498-43B3-948B-1728B52AA6E4}">
                <adec:decorative xmlns:adec="http://schemas.microsoft.com/office/drawing/2017/decorative" val="1"/>
              </a:ext>
            </a:extLst>
          </p:cNvPr>
          <p:cNvSpPr txBox="1">
            <a:spLocks/>
          </p:cNvSpPr>
          <p:nvPr userDrawn="1"/>
        </p:nvSpPr>
        <p:spPr>
          <a:xfrm>
            <a:off x="7670130" y="6435253"/>
            <a:ext cx="1069041" cy="365125"/>
          </a:xfrm>
          <a:prstGeom prst="rect">
            <a:avLst/>
          </a:prstGeom>
        </p:spPr>
        <p:txBody>
          <a:bodyPr anchor="b"/>
          <a:lstStyle>
            <a:defPPr>
              <a:defRPr lang="de-DE"/>
            </a:defPPr>
            <a:lvl1pPr marL="0" algn="r"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b="0" i="0" dirty="0">
                <a:latin typeface="Arial" panose="020B0604020202020204" pitchFamily="34" charset="0"/>
                <a:cs typeface="Arial" panose="020B0604020202020204" pitchFamily="34" charset="0"/>
              </a:rPr>
              <a:t>Seite </a:t>
            </a:r>
            <a:fld id="{C36856B2-0489-1349-B301-8CE3511016C7}" type="slidenum">
              <a:rPr lang="de-DE" sz="900" b="0" i="0" smtClean="0">
                <a:latin typeface="Arial" panose="020B0604020202020204" pitchFamily="34" charset="0"/>
                <a:cs typeface="Arial" panose="020B0604020202020204" pitchFamily="34" charset="0"/>
              </a:rPr>
              <a:pPr/>
              <a:t>‹Nr.›</a:t>
            </a:fld>
            <a:endParaRPr lang="de-DE" sz="900" b="0" i="0" dirty="0">
              <a:latin typeface="Arial" panose="020B0604020202020204" pitchFamily="34" charset="0"/>
              <a:cs typeface="Arial" panose="020B0604020202020204" pitchFamily="34" charset="0"/>
            </a:endParaRPr>
          </a:p>
        </p:txBody>
      </p:sp>
      <p:sp>
        <p:nvSpPr>
          <p:cNvPr id="9" name="Datumsplatzhalter 24">
            <a:extLst>
              <a:ext uri="{FF2B5EF4-FFF2-40B4-BE49-F238E27FC236}">
                <a16:creationId xmlns:a16="http://schemas.microsoft.com/office/drawing/2014/main" id="{235D340C-2954-EE4A-B5AA-1222D09D2D71}"/>
              </a:ext>
              <a:ext uri="{C183D7F6-B498-43B3-948B-1728B52AA6E4}">
                <adec:decorative xmlns:adec="http://schemas.microsoft.com/office/drawing/2017/decorative" val="1"/>
              </a:ext>
            </a:extLst>
          </p:cNvPr>
          <p:cNvSpPr txBox="1">
            <a:spLocks/>
          </p:cNvSpPr>
          <p:nvPr userDrawn="1"/>
        </p:nvSpPr>
        <p:spPr>
          <a:xfrm>
            <a:off x="6969422" y="6442076"/>
            <a:ext cx="1416873" cy="355600"/>
          </a:xfrm>
          <a:prstGeom prst="rect">
            <a:avLst/>
          </a:prstGeom>
        </p:spPr>
        <p:txBody>
          <a:bodyPr anchor="b"/>
          <a:lstStyle>
            <a:defPPr>
              <a:defRPr lang="de-DE"/>
            </a:defPPr>
            <a:lvl1pPr marL="0" algn="l"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C3353-99FF-BD43-B0C8-1FC59AE2D06A}" type="datetime4">
              <a:rPr lang="de-DE" sz="900" b="0" i="0" smtClean="0">
                <a:latin typeface="Arial" panose="020B0604020202020204" pitchFamily="34" charset="0"/>
                <a:cs typeface="Arial" panose="020B0604020202020204" pitchFamily="34" charset="0"/>
              </a:rPr>
              <a:pPr/>
              <a:t>22. Juli 2026</a:t>
            </a:fld>
            <a:endParaRPr lang="de-DE" sz="900" b="0"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907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7584EEE9-EA4C-5049-B7CC-9231C3E4F328}"/>
              </a:ext>
            </a:extLst>
          </p:cNvPr>
          <p:cNvSpPr>
            <a:spLocks noGrp="1"/>
          </p:cNvSpPr>
          <p:nvPr>
            <p:ph type="ctrTitle" hasCustomPrompt="1"/>
          </p:nvPr>
        </p:nvSpPr>
        <p:spPr>
          <a:xfrm>
            <a:off x="660400" y="332167"/>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5" name="Textplatzhalter 7">
            <a:extLst>
              <a:ext uri="{FF2B5EF4-FFF2-40B4-BE49-F238E27FC236}">
                <a16:creationId xmlns:a16="http://schemas.microsoft.com/office/drawing/2014/main" id="{BA7910B0-134C-8B43-A54F-16C1BE29632B}"/>
              </a:ext>
            </a:extLst>
          </p:cNvPr>
          <p:cNvSpPr>
            <a:spLocks noGrp="1"/>
          </p:cNvSpPr>
          <p:nvPr>
            <p:ph type="body" sz="quarter" idx="13" hasCustomPrompt="1"/>
          </p:nvPr>
        </p:nvSpPr>
        <p:spPr>
          <a:xfrm>
            <a:off x="660400" y="1825200"/>
            <a:ext cx="8077200" cy="4334184"/>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Tree>
    <p:extLst>
      <p:ext uri="{BB962C8B-B14F-4D97-AF65-F5344CB8AC3E}">
        <p14:creationId xmlns:p14="http://schemas.microsoft.com/office/powerpoint/2010/main" val="190611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2-spaltig">
    <p:spTree>
      <p:nvGrpSpPr>
        <p:cNvPr id="1" name=""/>
        <p:cNvGrpSpPr/>
        <p:nvPr/>
      </p:nvGrpSpPr>
      <p:grpSpPr>
        <a:xfrm>
          <a:off x="0" y="0"/>
          <a:ext cx="0" cy="0"/>
          <a:chOff x="0" y="0"/>
          <a:chExt cx="0" cy="0"/>
        </a:xfrm>
      </p:grpSpPr>
      <p:sp>
        <p:nvSpPr>
          <p:cNvPr id="9" name="Titel 1">
            <a:extLst>
              <a:ext uri="{FF2B5EF4-FFF2-40B4-BE49-F238E27FC236}">
                <a16:creationId xmlns:a16="http://schemas.microsoft.com/office/drawing/2014/main" id="{256B4A94-7B1B-CD4F-AE4F-261E3DE29D78}"/>
              </a:ext>
            </a:extLst>
          </p:cNvPr>
          <p:cNvSpPr>
            <a:spLocks noGrp="1"/>
          </p:cNvSpPr>
          <p:nvPr>
            <p:ph type="ctrTitle" hasCustomPrompt="1"/>
          </p:nvPr>
        </p:nvSpPr>
        <p:spPr>
          <a:xfrm>
            <a:off x="660400" y="332167"/>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
        <p:nvSpPr>
          <p:cNvPr id="10" name="Inhaltsplatzhalter 2">
            <a:extLst>
              <a:ext uri="{FF2B5EF4-FFF2-40B4-BE49-F238E27FC236}">
                <a16:creationId xmlns:a16="http://schemas.microsoft.com/office/drawing/2014/main" id="{AF41FD11-959A-544C-AD9A-F1DACE1C72D1}"/>
              </a:ext>
            </a:extLst>
          </p:cNvPr>
          <p:cNvSpPr>
            <a:spLocks noGrp="1"/>
          </p:cNvSpPr>
          <p:nvPr>
            <p:ph idx="1" hasCustomPrompt="1"/>
          </p:nvPr>
        </p:nvSpPr>
        <p:spPr>
          <a:xfrm>
            <a:off x="658800" y="1825200"/>
            <a:ext cx="8099196" cy="4209840"/>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Tree>
    <p:extLst>
      <p:ext uri="{BB962C8B-B14F-4D97-AF65-F5344CB8AC3E}">
        <p14:creationId xmlns:p14="http://schemas.microsoft.com/office/powerpoint/2010/main" val="386369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Text + Bildzeile">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C5CEB2EE-895D-C145-AC36-E5E8C701DAB6}"/>
              </a:ext>
            </a:extLst>
          </p:cNvPr>
          <p:cNvSpPr>
            <a:spLocks noGrp="1"/>
          </p:cNvSpPr>
          <p:nvPr>
            <p:ph type="body" sz="quarter" idx="13" hasCustomPrompt="1"/>
          </p:nvPr>
        </p:nvSpPr>
        <p:spPr>
          <a:xfrm>
            <a:off x="660400" y="1820708"/>
            <a:ext cx="2709334" cy="4297519"/>
          </a:xfrm>
          <a:prstGeom prst="rect">
            <a:avLst/>
          </a:prstGeom>
        </p:spPr>
        <p:txBody>
          <a:bodyPr/>
          <a:lstStyle>
            <a:lvl1pPr>
              <a:lnSpc>
                <a:spcPct val="100000"/>
              </a:lnSpc>
              <a:defRPr lang="de-DE" sz="2000" dirty="0" smtClean="0">
                <a:latin typeface="+mn-lt"/>
                <a:cs typeface="Arial" panose="020B0604020202020204" pitchFamily="34" charset="0"/>
              </a:defRPr>
            </a:lvl1pPr>
            <a:lvl2pPr>
              <a:lnSpc>
                <a:spcPct val="100000"/>
              </a:lnSpc>
              <a:defRPr lang="de-DE" sz="1600" dirty="0" smtClean="0">
                <a:latin typeface="+mn-lt"/>
                <a:cs typeface="Arial" panose="020B0604020202020204" pitchFamily="34" charset="0"/>
              </a:defRPr>
            </a:lvl2pPr>
            <a:lvl3pPr>
              <a:lnSpc>
                <a:spcPct val="100000"/>
              </a:lnSpc>
              <a:defRPr lang="de-DE" sz="1200" dirty="0" smtClean="0">
                <a:latin typeface="+mn-lt"/>
                <a:cs typeface="Arial" panose="020B0604020202020204" pitchFamily="34" charset="0"/>
              </a:defRPr>
            </a:lvl3pPr>
            <a:lvl4pPr>
              <a:lnSpc>
                <a:spcPct val="100000"/>
              </a:lnSpc>
              <a:defRPr lang="de-DE" sz="800" dirty="0" smtClean="0">
                <a:latin typeface="+mn-lt"/>
                <a:cs typeface="Arial" panose="020B0604020202020204" pitchFamily="34" charset="0"/>
              </a:defRPr>
            </a:lvl4pPr>
            <a:lvl5pPr>
              <a:lnSpc>
                <a:spcPct val="100000"/>
              </a:lnSpc>
              <a:defRPr lang="de-DE" sz="400" dirty="0"/>
            </a:lvl5pPr>
          </a:lstStyle>
          <a:p>
            <a:r>
              <a:rPr lang="de-DE" dirty="0"/>
              <a:t>Aufzählung in Schriftgröße 20</a:t>
            </a:r>
          </a:p>
        </p:txBody>
      </p:sp>
      <p:sp>
        <p:nvSpPr>
          <p:cNvPr id="13" name="Inhaltsplatzhalter 4">
            <a:extLst>
              <a:ext uri="{FF2B5EF4-FFF2-40B4-BE49-F238E27FC236}">
                <a16:creationId xmlns:a16="http://schemas.microsoft.com/office/drawing/2014/main" id="{400C3635-7DA9-374D-861D-ACE72353BD6D}"/>
              </a:ext>
            </a:extLst>
          </p:cNvPr>
          <p:cNvSpPr>
            <a:spLocks noGrp="1"/>
          </p:cNvSpPr>
          <p:nvPr>
            <p:ph sz="quarter" idx="14" hasCustomPrompt="1"/>
          </p:nvPr>
        </p:nvSpPr>
        <p:spPr>
          <a:xfrm>
            <a:off x="3513667" y="1820708"/>
            <a:ext cx="5207662" cy="4297519"/>
          </a:xfrm>
          <a:prstGeom prst="rect">
            <a:avLst/>
          </a:prstGeom>
          <a:solidFill>
            <a:schemeClr val="accent1">
              <a:lumMod val="40000"/>
              <a:lumOff val="60000"/>
            </a:schemeClr>
          </a:solidFill>
        </p:spPr>
        <p:txBody>
          <a:bodyPr/>
          <a:lstStyle>
            <a:lvl1pPr algn="l">
              <a:buNone/>
              <a:defRPr lang="de-DE" sz="1600" dirty="0" smtClean="0">
                <a:solidFill>
                  <a:schemeClr val="tx1"/>
                </a:solidFill>
                <a:latin typeface="+mn-lt"/>
                <a:cs typeface="Arial" panose="020B0604020202020204" pitchFamily="34" charset="0"/>
              </a:defRPr>
            </a:lvl1pPr>
            <a:lvl2pPr>
              <a:defRPr lang="de-DE" dirty="0" smtClean="0">
                <a:latin typeface="+mn-lt"/>
                <a:cs typeface="Arial" panose="020B0604020202020204" pitchFamily="34" charset="0"/>
              </a:defRPr>
            </a:lvl2pPr>
            <a:lvl3pPr>
              <a:defRPr lang="de-DE" dirty="0" smtClean="0">
                <a:latin typeface="+mn-lt"/>
                <a:cs typeface="Arial" panose="020B0604020202020204" pitchFamily="34" charset="0"/>
              </a:defRPr>
            </a:lvl3pPr>
            <a:lvl4pPr>
              <a:defRPr lang="de-DE" dirty="0" smtClean="0">
                <a:latin typeface="+mn-lt"/>
                <a:cs typeface="Arial" panose="020B0604020202020204" pitchFamily="34" charset="0"/>
              </a:defRPr>
            </a:lvl4pPr>
            <a:lvl5pPr>
              <a:defRPr lang="de-DE" dirty="0">
                <a:latin typeface="+mn-lt"/>
                <a:cs typeface="Arial" panose="020B0604020202020204" pitchFamily="34" charset="0"/>
              </a:defRPr>
            </a:lvl5pPr>
          </a:lstStyle>
          <a:p>
            <a:r>
              <a:rPr lang="de-DE" dirty="0"/>
              <a:t>Bild/Grafik durch klicken auf Symbol hinzufügen</a:t>
            </a:r>
          </a:p>
        </p:txBody>
      </p:sp>
      <p:sp>
        <p:nvSpPr>
          <p:cNvPr id="14" name="Textplatzhalter 15">
            <a:extLst>
              <a:ext uri="{FF2B5EF4-FFF2-40B4-BE49-F238E27FC236}">
                <a16:creationId xmlns:a16="http://schemas.microsoft.com/office/drawing/2014/main" id="{30B82F9B-0499-6C40-8AE5-68CD06F739CD}"/>
              </a:ext>
            </a:extLst>
          </p:cNvPr>
          <p:cNvSpPr>
            <a:spLocks noGrp="1"/>
          </p:cNvSpPr>
          <p:nvPr>
            <p:ph type="body" sz="quarter" idx="15" hasCustomPrompt="1"/>
          </p:nvPr>
        </p:nvSpPr>
        <p:spPr>
          <a:xfrm>
            <a:off x="3513667" y="6151428"/>
            <a:ext cx="4297519"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5" name="Titel 1">
            <a:extLst>
              <a:ext uri="{FF2B5EF4-FFF2-40B4-BE49-F238E27FC236}">
                <a16:creationId xmlns:a16="http://schemas.microsoft.com/office/drawing/2014/main" id="{27586A0B-AF4D-D24F-B972-762BA5EB62A6}"/>
              </a:ext>
            </a:extLst>
          </p:cNvPr>
          <p:cNvSpPr>
            <a:spLocks noGrp="1"/>
          </p:cNvSpPr>
          <p:nvPr>
            <p:ph type="ctrTitle" hasCustomPrompt="1"/>
          </p:nvPr>
        </p:nvSpPr>
        <p:spPr>
          <a:xfrm>
            <a:off x="660400" y="332167"/>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Tree>
    <p:extLst>
      <p:ext uri="{BB962C8B-B14F-4D97-AF65-F5344CB8AC3E}">
        <p14:creationId xmlns:p14="http://schemas.microsoft.com/office/powerpoint/2010/main" val="70954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3" name="Textplatzhalter 7">
            <a:extLst>
              <a:ext uri="{FF2B5EF4-FFF2-40B4-BE49-F238E27FC236}">
                <a16:creationId xmlns:a16="http://schemas.microsoft.com/office/drawing/2014/main" id="{833CD4B8-E116-1742-B0D9-50CD7DE6B2A9}"/>
              </a:ext>
            </a:extLst>
          </p:cNvPr>
          <p:cNvSpPr>
            <a:spLocks noGrp="1"/>
          </p:cNvSpPr>
          <p:nvPr>
            <p:ph type="body" sz="quarter" idx="13" hasCustomPrompt="1"/>
          </p:nvPr>
        </p:nvSpPr>
        <p:spPr>
          <a:xfrm>
            <a:off x="660400" y="1825200"/>
            <a:ext cx="8077200" cy="2308536"/>
          </a:xfrm>
          <a:prstGeom prst="rect">
            <a:avLst/>
          </a:prstGeom>
        </p:spPr>
        <p:txBody>
          <a:bodyPr/>
          <a:lstStyle>
            <a:lvl1pPr marL="6350" marR="0" indent="1588" algn="l" defTabSz="685800" rtl="0" eaLnBrk="1" fontAlgn="auto" latinLnBrk="0" hangingPunct="1">
              <a:lnSpc>
                <a:spcPct val="100000"/>
              </a:lnSpc>
              <a:spcBef>
                <a:spcPts val="0"/>
              </a:spcBef>
              <a:spcAft>
                <a:spcPts val="0"/>
              </a:spcAft>
              <a:buClrTx/>
              <a:buSzPct val="100000"/>
              <a:buFont typeface="Arial" panose="020B0604020202020204" pitchFamily="34" charset="0"/>
              <a:buNone/>
              <a:tabLst/>
              <a:defRPr lang="de-DE" sz="2800">
                <a:latin typeface="+mn-lt"/>
                <a:cs typeface="Arial" panose="020B0604020202020204" pitchFamily="34" charset="0"/>
              </a:defRPr>
            </a:lvl1pPr>
            <a:lvl2pPr>
              <a:lnSpc>
                <a:spcPct val="100000"/>
              </a:lnSpc>
              <a:defRPr lang="de-DE" dirty="0" smtClean="0">
                <a:latin typeface="+mn-lt"/>
                <a:cs typeface="Arial" panose="020B0604020202020204" pitchFamily="34" charset="0"/>
              </a:defRPr>
            </a:lvl2pPr>
            <a:lvl3pPr>
              <a:lnSpc>
                <a:spcPct val="100000"/>
              </a:lnSpc>
              <a:defRPr lang="de-DE" dirty="0" smtClean="0">
                <a:latin typeface="+mn-lt"/>
                <a:cs typeface="Arial" panose="020B0604020202020204" pitchFamily="34" charset="0"/>
              </a:defRPr>
            </a:lvl3pPr>
            <a:lvl4pPr>
              <a:lnSpc>
                <a:spcPct val="100000"/>
              </a:lnSpc>
              <a:defRPr lang="de-DE" dirty="0" smtClean="0">
                <a:latin typeface="+mn-lt"/>
                <a:cs typeface="Arial" panose="020B0604020202020204" pitchFamily="34" charset="0"/>
              </a:defRPr>
            </a:lvl4pPr>
            <a:lvl5pPr>
              <a:lnSpc>
                <a:spcPct val="100000"/>
              </a:lnSpc>
              <a:defRPr lang="de-DE" dirty="0">
                <a:latin typeface="+mn-lt"/>
                <a:cs typeface="Arial" panose="020B0604020202020204" pitchFamily="34" charset="0"/>
              </a:defRPr>
            </a:lvl5pPr>
          </a:lstStyle>
          <a:p>
            <a:pPr lvl="0"/>
            <a:r>
              <a:rPr lang="de-DE" dirty="0"/>
              <a:t>Fließtext Schriftgröße 28</a:t>
            </a:r>
          </a:p>
        </p:txBody>
      </p:sp>
      <p:sp>
        <p:nvSpPr>
          <p:cNvPr id="4" name="Bildplatzhalter 6">
            <a:extLst>
              <a:ext uri="{FF2B5EF4-FFF2-40B4-BE49-F238E27FC236}">
                <a16:creationId xmlns:a16="http://schemas.microsoft.com/office/drawing/2014/main" id="{421FCF49-F2DF-6D45-A0A7-D9A01142F2AB}"/>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5" name="Bildplatzhalter 6">
            <a:extLst>
              <a:ext uri="{FF2B5EF4-FFF2-40B4-BE49-F238E27FC236}">
                <a16:creationId xmlns:a16="http://schemas.microsoft.com/office/drawing/2014/main" id="{2CA627D9-8BA0-104A-B8D3-F49467990CC8}"/>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6" name="Bildplatzhalter 6">
            <a:extLst>
              <a:ext uri="{FF2B5EF4-FFF2-40B4-BE49-F238E27FC236}">
                <a16:creationId xmlns:a16="http://schemas.microsoft.com/office/drawing/2014/main" id="{D3FCC064-01C8-F349-AA3A-912F00FFCD47}"/>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7" name="Bildplatzhalter 6">
            <a:extLst>
              <a:ext uri="{FF2B5EF4-FFF2-40B4-BE49-F238E27FC236}">
                <a16:creationId xmlns:a16="http://schemas.microsoft.com/office/drawing/2014/main" id="{3BF63EB3-750F-7742-9325-220BD0D74AA3}"/>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8" name="Textplatzhalter 15">
            <a:extLst>
              <a:ext uri="{FF2B5EF4-FFF2-40B4-BE49-F238E27FC236}">
                <a16:creationId xmlns:a16="http://schemas.microsoft.com/office/drawing/2014/main" id="{AF68B772-544B-B246-9065-5322D82913FF}"/>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9" name="Textplatzhalter 15">
            <a:extLst>
              <a:ext uri="{FF2B5EF4-FFF2-40B4-BE49-F238E27FC236}">
                <a16:creationId xmlns:a16="http://schemas.microsoft.com/office/drawing/2014/main" id="{3BC314AE-E2DC-B147-9709-0504FE7DB4DD}"/>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0" name="Textplatzhalter 15">
            <a:extLst>
              <a:ext uri="{FF2B5EF4-FFF2-40B4-BE49-F238E27FC236}">
                <a16:creationId xmlns:a16="http://schemas.microsoft.com/office/drawing/2014/main" id="{18D5F162-5263-4542-B712-04FFA82EA947}"/>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1" name="Textplatzhalter 15">
            <a:extLst>
              <a:ext uri="{FF2B5EF4-FFF2-40B4-BE49-F238E27FC236}">
                <a16:creationId xmlns:a16="http://schemas.microsoft.com/office/drawing/2014/main" id="{99D6C45A-9AA3-8742-9EE5-444EF969AA68}"/>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2" name="Titel 1">
            <a:extLst>
              <a:ext uri="{FF2B5EF4-FFF2-40B4-BE49-F238E27FC236}">
                <a16:creationId xmlns:a16="http://schemas.microsoft.com/office/drawing/2014/main" id="{49383CEB-2CC2-784C-912A-D68C7552F230}"/>
              </a:ext>
            </a:extLst>
          </p:cNvPr>
          <p:cNvSpPr>
            <a:spLocks noGrp="1"/>
          </p:cNvSpPr>
          <p:nvPr>
            <p:ph type="ctrTitle" hasCustomPrompt="1"/>
          </p:nvPr>
        </p:nvSpPr>
        <p:spPr>
          <a:xfrm>
            <a:off x="660400" y="332167"/>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Tree>
    <p:extLst>
      <p:ext uri="{BB962C8B-B14F-4D97-AF65-F5344CB8AC3E}">
        <p14:creationId xmlns:p14="http://schemas.microsoft.com/office/powerpoint/2010/main" val="4138358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3" name="Bildplatzhalter 6">
            <a:extLst>
              <a:ext uri="{FF2B5EF4-FFF2-40B4-BE49-F238E27FC236}">
                <a16:creationId xmlns:a16="http://schemas.microsoft.com/office/drawing/2014/main" id="{38067615-6D73-B94F-90BB-9A7DAE37CC9A}"/>
              </a:ext>
            </a:extLst>
          </p:cNvPr>
          <p:cNvSpPr>
            <a:spLocks noGrp="1"/>
          </p:cNvSpPr>
          <p:nvPr>
            <p:ph type="pic" sz="quarter" idx="14" hasCustomPrompt="1"/>
          </p:nvPr>
        </p:nvSpPr>
        <p:spPr>
          <a:xfrm>
            <a:off x="660400" y="4346733"/>
            <a:ext cx="1742147" cy="1690809"/>
          </a:xfrm>
          <a:prstGeom prst="rect">
            <a:avLst/>
          </a:prstGeom>
          <a:solidFill>
            <a:schemeClr val="accent1">
              <a:lumMod val="40000"/>
              <a:lumOff val="60000"/>
            </a:schemeClr>
          </a:solidFill>
        </p:spPr>
        <p:txBody>
          <a:bodyPr/>
          <a:lstStyle>
            <a:lvl1pPr marL="0" indent="0">
              <a:buNone/>
              <a:defRPr sz="1400">
                <a:solidFill>
                  <a:schemeClr val="tx1"/>
                </a:solidFill>
                <a:latin typeface="Arial" panose="020B0604020202020204" pitchFamily="34" charset="0"/>
                <a:cs typeface="Arial" panose="020B0604020202020204" pitchFamily="34" charset="0"/>
              </a:defRPr>
            </a:lvl1pPr>
          </a:lstStyle>
          <a:p>
            <a:r>
              <a:rPr lang="de-DE" dirty="0"/>
              <a:t>Bild durch klicken auf Symbol hinzufügen</a:t>
            </a:r>
          </a:p>
        </p:txBody>
      </p:sp>
      <p:sp>
        <p:nvSpPr>
          <p:cNvPr id="4" name="Bildplatzhalter 6">
            <a:extLst>
              <a:ext uri="{FF2B5EF4-FFF2-40B4-BE49-F238E27FC236}">
                <a16:creationId xmlns:a16="http://schemas.microsoft.com/office/drawing/2014/main" id="{AD0AD28B-7D77-9C47-9257-C181C3077249}"/>
              </a:ext>
            </a:extLst>
          </p:cNvPr>
          <p:cNvSpPr>
            <a:spLocks noGrp="1"/>
          </p:cNvSpPr>
          <p:nvPr>
            <p:ph type="pic" sz="quarter" idx="15" hasCustomPrompt="1"/>
          </p:nvPr>
        </p:nvSpPr>
        <p:spPr>
          <a:xfrm>
            <a:off x="2787748" y="4346733"/>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5" name="Bildplatzhalter 6">
            <a:extLst>
              <a:ext uri="{FF2B5EF4-FFF2-40B4-BE49-F238E27FC236}">
                <a16:creationId xmlns:a16="http://schemas.microsoft.com/office/drawing/2014/main" id="{7FEC06FE-12C1-8243-8CC4-D4A89C0BFE3C}"/>
              </a:ext>
            </a:extLst>
          </p:cNvPr>
          <p:cNvSpPr>
            <a:spLocks noGrp="1"/>
          </p:cNvSpPr>
          <p:nvPr>
            <p:ph type="pic" sz="quarter" idx="16" hasCustomPrompt="1"/>
          </p:nvPr>
        </p:nvSpPr>
        <p:spPr>
          <a:xfrm>
            <a:off x="4915096" y="4346732"/>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6" name="Bildplatzhalter 6">
            <a:extLst>
              <a:ext uri="{FF2B5EF4-FFF2-40B4-BE49-F238E27FC236}">
                <a16:creationId xmlns:a16="http://schemas.microsoft.com/office/drawing/2014/main" id="{EE98474F-F34E-AD4E-8AEE-2301CA34B3DD}"/>
              </a:ext>
            </a:extLst>
          </p:cNvPr>
          <p:cNvSpPr>
            <a:spLocks noGrp="1"/>
          </p:cNvSpPr>
          <p:nvPr>
            <p:ph type="pic" sz="quarter" idx="17" hasCustomPrompt="1"/>
          </p:nvPr>
        </p:nvSpPr>
        <p:spPr>
          <a:xfrm>
            <a:off x="6995453" y="4346731"/>
            <a:ext cx="1742147" cy="1690809"/>
          </a:xfrm>
          <a:prstGeom prst="rect">
            <a:avLst/>
          </a:prstGeom>
          <a:solidFill>
            <a:schemeClr val="accent1">
              <a:lumMod val="40000"/>
              <a:lumOff val="60000"/>
            </a:schemeClr>
          </a:solidFill>
        </p:spPr>
        <p:txBody>
          <a:bodyPr/>
          <a:lstStyle>
            <a:lvl1pPr marL="0" marR="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sz="1400">
                <a:solidFill>
                  <a:schemeClr val="tx1"/>
                </a:solidFill>
                <a:latin typeface="Arial" panose="020B0604020202020204" pitchFamily="34" charset="0"/>
                <a:cs typeface="Arial" panose="020B0604020202020204" pitchFamily="34" charset="0"/>
              </a:defRPr>
            </a:lvl1pPr>
          </a:lstStyle>
          <a:p>
            <a:pPr marL="0" marR="0" lvl="0" indent="0" algn="l" defTabSz="685800" rtl="0" eaLnBrk="1" fontAlgn="auto" latinLnBrk="0" hangingPunct="1">
              <a:lnSpc>
                <a:spcPct val="100000"/>
              </a:lnSpc>
              <a:spcBef>
                <a:spcPts val="750"/>
              </a:spcBef>
              <a:spcAft>
                <a:spcPts val="0"/>
              </a:spcAft>
              <a:buClrTx/>
              <a:buSzPct val="100000"/>
              <a:buFont typeface="Arial" panose="020B0604020202020204" pitchFamily="34" charset="0"/>
              <a:buNone/>
              <a:tabLst/>
              <a:defRPr/>
            </a:pPr>
            <a:r>
              <a:rPr lang="de-DE" dirty="0"/>
              <a:t>Bild durch klicken auf Symbol hinzufügen</a:t>
            </a:r>
          </a:p>
          <a:p>
            <a:endParaRPr lang="de-DE" dirty="0"/>
          </a:p>
        </p:txBody>
      </p:sp>
      <p:sp>
        <p:nvSpPr>
          <p:cNvPr id="7" name="Textplatzhalter 15">
            <a:extLst>
              <a:ext uri="{FF2B5EF4-FFF2-40B4-BE49-F238E27FC236}">
                <a16:creationId xmlns:a16="http://schemas.microsoft.com/office/drawing/2014/main" id="{75E2665F-F486-7B4A-A07E-202BBB8297EF}"/>
              </a:ext>
            </a:extLst>
          </p:cNvPr>
          <p:cNvSpPr>
            <a:spLocks noGrp="1"/>
          </p:cNvSpPr>
          <p:nvPr>
            <p:ph type="body" sz="quarter" idx="18" hasCustomPrompt="1"/>
          </p:nvPr>
        </p:nvSpPr>
        <p:spPr>
          <a:xfrm>
            <a:off x="661254"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8" name="Textplatzhalter 15">
            <a:extLst>
              <a:ext uri="{FF2B5EF4-FFF2-40B4-BE49-F238E27FC236}">
                <a16:creationId xmlns:a16="http://schemas.microsoft.com/office/drawing/2014/main" id="{6754D4EE-0909-B845-9BAE-368502D8A737}"/>
              </a:ext>
            </a:extLst>
          </p:cNvPr>
          <p:cNvSpPr>
            <a:spLocks noGrp="1"/>
          </p:cNvSpPr>
          <p:nvPr>
            <p:ph type="body" sz="quarter" idx="19" hasCustomPrompt="1"/>
          </p:nvPr>
        </p:nvSpPr>
        <p:spPr>
          <a:xfrm>
            <a:off x="2783669"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9" name="Textplatzhalter 15">
            <a:extLst>
              <a:ext uri="{FF2B5EF4-FFF2-40B4-BE49-F238E27FC236}">
                <a16:creationId xmlns:a16="http://schemas.microsoft.com/office/drawing/2014/main" id="{84873B9E-2240-354D-86A5-A49E0B38DB2F}"/>
              </a:ext>
            </a:extLst>
          </p:cNvPr>
          <p:cNvSpPr>
            <a:spLocks noGrp="1"/>
          </p:cNvSpPr>
          <p:nvPr>
            <p:ph type="body" sz="quarter" idx="20" hasCustomPrompt="1"/>
          </p:nvPr>
        </p:nvSpPr>
        <p:spPr>
          <a:xfrm>
            <a:off x="4914472"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0" name="Textplatzhalter 15">
            <a:extLst>
              <a:ext uri="{FF2B5EF4-FFF2-40B4-BE49-F238E27FC236}">
                <a16:creationId xmlns:a16="http://schemas.microsoft.com/office/drawing/2014/main" id="{4674E751-B36B-5443-8426-6BF6E13870D6}"/>
              </a:ext>
            </a:extLst>
          </p:cNvPr>
          <p:cNvSpPr>
            <a:spLocks noGrp="1"/>
          </p:cNvSpPr>
          <p:nvPr>
            <p:ph type="body" sz="quarter" idx="21" hasCustomPrompt="1"/>
          </p:nvPr>
        </p:nvSpPr>
        <p:spPr>
          <a:xfrm>
            <a:off x="6986553" y="6037540"/>
            <a:ext cx="1741293" cy="244976"/>
          </a:xfrm>
          <a:prstGeom prst="rect">
            <a:avLst/>
          </a:prstGeom>
          <a:no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de-DE" sz="600" b="0" i="0" u="none" strike="noStrike" smtClean="0">
                <a:solidFill>
                  <a:srgbClr val="006EB7"/>
                </a:solidFill>
                <a:effectLst/>
              </a:defRPr>
            </a:lvl1pPr>
            <a:lvl5pPr marL="1828800" indent="0">
              <a:buNone/>
              <a:defRPr b="0" i="0" baseline="0">
                <a:solidFill>
                  <a:srgbClr val="006EB7"/>
                </a:solidFill>
                <a:latin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b="0" i="0" u="none" strike="noStrike" dirty="0">
                <a:solidFill>
                  <a:srgbClr val="FFFFFF"/>
                </a:solidFill>
                <a:effectLst/>
                <a:latin typeface="Arial" panose="020B0604020202020204" pitchFamily="34" charset="0"/>
              </a:rPr>
              <a:t>© Bild Copyright bitte angeben</a:t>
            </a:r>
            <a:endParaRPr lang="de-DE" dirty="0">
              <a:solidFill>
                <a:schemeClr val="bg1"/>
              </a:solidFill>
            </a:endParaRPr>
          </a:p>
        </p:txBody>
      </p:sp>
      <p:sp>
        <p:nvSpPr>
          <p:cNvPr id="11" name="Inhaltsplatzhalter 2">
            <a:extLst>
              <a:ext uri="{FF2B5EF4-FFF2-40B4-BE49-F238E27FC236}">
                <a16:creationId xmlns:a16="http://schemas.microsoft.com/office/drawing/2014/main" id="{BE962D74-1C1F-5342-9C86-DCF4C92962FF}"/>
              </a:ext>
            </a:extLst>
          </p:cNvPr>
          <p:cNvSpPr>
            <a:spLocks noGrp="1"/>
          </p:cNvSpPr>
          <p:nvPr>
            <p:ph idx="1" hasCustomPrompt="1"/>
          </p:nvPr>
        </p:nvSpPr>
        <p:spPr>
          <a:xfrm>
            <a:off x="658800" y="1825200"/>
            <a:ext cx="8099196" cy="2276130"/>
          </a:xfrm>
          <a:prstGeom prst="rect">
            <a:avLst/>
          </a:prstGeom>
        </p:spPr>
        <p:txBody>
          <a:bodyPr/>
          <a:lstStyle>
            <a:lvl1pPr>
              <a:defRPr sz="2800"/>
            </a:lvl1pPr>
            <a:lvl2pPr>
              <a:defRPr sz="2400"/>
            </a:lvl2pPr>
            <a:lvl3pPr>
              <a:defRPr sz="2000"/>
            </a:lvl3pPr>
            <a:lvl4pPr>
              <a:buNone/>
              <a:defRPr/>
            </a:lvl4pPr>
          </a:lstStyle>
          <a:p>
            <a:pPr lvl="0"/>
            <a:r>
              <a:rPr lang="de-DE" dirty="0"/>
              <a:t>Aufzählung in Schriftgröße 28</a:t>
            </a:r>
          </a:p>
          <a:p>
            <a:pPr lvl="1"/>
            <a:r>
              <a:rPr lang="de-DE" dirty="0"/>
              <a:t>Aufzählung zweite Ebene in Schriftgröße 24</a:t>
            </a:r>
          </a:p>
          <a:p>
            <a:pPr lvl="2"/>
            <a:r>
              <a:rPr lang="de-DE" dirty="0"/>
              <a:t>Aufzählung dritte Ebene in Schriftgröße 20</a:t>
            </a:r>
          </a:p>
          <a:p>
            <a:pPr lvl="2"/>
            <a:endParaRPr lang="de-DE" dirty="0"/>
          </a:p>
        </p:txBody>
      </p:sp>
      <p:sp>
        <p:nvSpPr>
          <p:cNvPr id="12" name="Titel 1">
            <a:extLst>
              <a:ext uri="{FF2B5EF4-FFF2-40B4-BE49-F238E27FC236}">
                <a16:creationId xmlns:a16="http://schemas.microsoft.com/office/drawing/2014/main" id="{26325BD2-A290-B949-90C9-955376638984}"/>
              </a:ext>
            </a:extLst>
          </p:cNvPr>
          <p:cNvSpPr>
            <a:spLocks noGrp="1"/>
          </p:cNvSpPr>
          <p:nvPr>
            <p:ph type="ctrTitle" hasCustomPrompt="1"/>
          </p:nvPr>
        </p:nvSpPr>
        <p:spPr>
          <a:xfrm>
            <a:off x="660400" y="332167"/>
            <a:ext cx="6290734" cy="732897"/>
          </a:xfrm>
          <a:prstGeom prst="rect">
            <a:avLst/>
          </a:prstGeom>
        </p:spPr>
        <p:txBody>
          <a:bodyPr anchor="ctr">
            <a:noAutofit/>
          </a:bodyPr>
          <a:lstStyle>
            <a:lvl1pPr algn="l">
              <a:defRPr sz="3300" baseline="0">
                <a:solidFill>
                  <a:srgbClr val="006EB7"/>
                </a:solidFill>
                <a:latin typeface="+mj-lt"/>
                <a:cs typeface="Arial" panose="020B0604020202020204" pitchFamily="34" charset="0"/>
              </a:defRPr>
            </a:lvl1pPr>
          </a:lstStyle>
          <a:p>
            <a:r>
              <a:rPr lang="de-DE" dirty="0"/>
              <a:t>Überschrift, Schriftgröße 33</a:t>
            </a:r>
          </a:p>
        </p:txBody>
      </p:sp>
    </p:spTree>
    <p:extLst>
      <p:ext uri="{BB962C8B-B14F-4D97-AF65-F5344CB8AC3E}">
        <p14:creationId xmlns:p14="http://schemas.microsoft.com/office/powerpoint/2010/main" val="41270023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2.xml"/><Relationship Id="rId7" Type="http://schemas.openxmlformats.org/officeDocument/2006/relationships/image" Target="../media/image5.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15.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736268"/>
      </p:ext>
    </p:extLst>
  </p:cSld>
  <p:clrMap bg1="lt1" tx1="dk1" bg2="lt2" tx2="dk2" accent1="accent1" accent2="accent2" accent3="accent3" accent4="accent4" accent5="accent5" accent6="accent6" hlink="hlink" folHlink="folHlink"/>
  <p:sldLayoutIdLst>
    <p:sldLayoutId id="2147483652" r:id="rId1"/>
    <p:sldLayoutId id="2147483651" r:id="rId2"/>
    <p:sldLayoutId id="2147483678" r:id="rId3"/>
    <p:sldLayoutId id="2147483679" r:id="rId4"/>
  </p:sldLayoutIdLst>
  <p:hf hdr="0" ftr="0"/>
  <p:txStyles>
    <p:titleStyle>
      <a:lvl1pPr algn="l" defTabSz="685800" rtl="0" eaLnBrk="1" latinLnBrk="0" hangingPunct="1">
        <a:lnSpc>
          <a:spcPct val="90000"/>
        </a:lnSpc>
        <a:spcBef>
          <a:spcPct val="0"/>
        </a:spcBef>
        <a:buNone/>
        <a:defRPr sz="3300" b="1" i="0" kern="1200">
          <a:solidFill>
            <a:srgbClr val="006EB7"/>
          </a:solidFill>
          <a:latin typeface="+mj-lt"/>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441FDFC-E304-BC46-B626-49F9D1CF779A}"/>
              </a:ext>
              <a:ext uri="{C183D7F6-B498-43B3-948B-1728B52AA6E4}">
                <adec:decorative xmlns:adec="http://schemas.microsoft.com/office/drawing/2017/decorative" val="1"/>
              </a:ext>
            </a:extLst>
          </p:cNvPr>
          <p:cNvPicPr>
            <a:picLocks noChangeAspect="1"/>
          </p:cNvPicPr>
          <p:nvPr userDrawn="1"/>
        </p:nvPicPr>
        <p:blipFill>
          <a:blip r:embed="rId7"/>
          <a:srcRect/>
          <a:stretch/>
        </p:blipFill>
        <p:spPr>
          <a:xfrm>
            <a:off x="6724" y="-157"/>
            <a:ext cx="9134465" cy="1370170"/>
          </a:xfrm>
          <a:prstGeom prst="rect">
            <a:avLst/>
          </a:prstGeom>
        </p:spPr>
      </p:pic>
      <p:grpSp>
        <p:nvGrpSpPr>
          <p:cNvPr id="7" name="Gruppieren 6">
            <a:extLst>
              <a:ext uri="{FF2B5EF4-FFF2-40B4-BE49-F238E27FC236}">
                <a16:creationId xmlns:a16="http://schemas.microsoft.com/office/drawing/2014/main" id="{4D533AD2-0612-0F4D-8DB8-2030E7B12EC2}"/>
              </a:ext>
              <a:ext uri="{C183D7F6-B498-43B3-948B-1728B52AA6E4}">
                <adec:decorative xmlns:adec="http://schemas.microsoft.com/office/drawing/2017/decorative" val="1"/>
              </a:ext>
            </a:extLst>
          </p:cNvPr>
          <p:cNvGrpSpPr/>
          <p:nvPr userDrawn="1"/>
        </p:nvGrpSpPr>
        <p:grpSpPr>
          <a:xfrm>
            <a:off x="6969422" y="0"/>
            <a:ext cx="1813433" cy="6858000"/>
            <a:chOff x="9631434" y="0"/>
            <a:chExt cx="1813433" cy="6858000"/>
          </a:xfrm>
        </p:grpSpPr>
        <p:pic>
          <p:nvPicPr>
            <p:cNvPr id="8" name="Grafik 7">
              <a:extLst>
                <a:ext uri="{FF2B5EF4-FFF2-40B4-BE49-F238E27FC236}">
                  <a16:creationId xmlns:a16="http://schemas.microsoft.com/office/drawing/2014/main" id="{D1453E7A-BADD-8343-A443-EA11B08648D8}"/>
                </a:ext>
                <a:ext uri="{C183D7F6-B498-43B3-948B-1728B52AA6E4}">
                  <adec:decorative xmlns:adec="http://schemas.microsoft.com/office/drawing/2017/decorative" val="1"/>
                </a:ext>
              </a:extLst>
            </p:cNvPr>
            <p:cNvPicPr>
              <a:picLocks noChangeAspect="1"/>
            </p:cNvPicPr>
            <p:nvPr userDrawn="1"/>
          </p:nvPicPr>
          <p:blipFill>
            <a:blip r:embed="rId8"/>
            <a:srcRect/>
            <a:stretch/>
          </p:blipFill>
          <p:spPr>
            <a:xfrm>
              <a:off x="9636588" y="0"/>
              <a:ext cx="1717212" cy="927848"/>
            </a:xfrm>
            <a:prstGeom prst="rect">
              <a:avLst/>
            </a:prstGeom>
          </p:spPr>
        </p:pic>
        <p:pic>
          <p:nvPicPr>
            <p:cNvPr id="9" name="Grafik 8">
              <a:extLst>
                <a:ext uri="{FF2B5EF4-FFF2-40B4-BE49-F238E27FC236}">
                  <a16:creationId xmlns:a16="http://schemas.microsoft.com/office/drawing/2014/main" id="{88B98C67-B7BD-A240-B02B-23F8A231EB27}"/>
                </a:ext>
                <a:ext uri="{C183D7F6-B498-43B3-948B-1728B52AA6E4}">
                  <adec:decorative xmlns:adec="http://schemas.microsoft.com/office/drawing/2017/decorative" val="1"/>
                </a:ext>
              </a:extLst>
            </p:cNvPr>
            <p:cNvPicPr>
              <a:picLocks noChangeAspect="1"/>
            </p:cNvPicPr>
            <p:nvPr userDrawn="1"/>
          </p:nvPicPr>
          <p:blipFill>
            <a:blip r:embed="rId9"/>
            <a:srcRect/>
            <a:stretch/>
          </p:blipFill>
          <p:spPr>
            <a:xfrm>
              <a:off x="9631434" y="6276594"/>
              <a:ext cx="1813433" cy="581406"/>
            </a:xfrm>
            <a:prstGeom prst="rect">
              <a:avLst/>
            </a:prstGeom>
          </p:spPr>
        </p:pic>
      </p:grpSp>
      <p:sp>
        <p:nvSpPr>
          <p:cNvPr id="10" name="Foliennummernplatzhalter 26">
            <a:extLst>
              <a:ext uri="{FF2B5EF4-FFF2-40B4-BE49-F238E27FC236}">
                <a16:creationId xmlns:a16="http://schemas.microsoft.com/office/drawing/2014/main" id="{4BFEAA2D-81A3-604E-B98A-48B65FBD6078}"/>
              </a:ext>
              <a:ext uri="{C183D7F6-B498-43B3-948B-1728B52AA6E4}">
                <adec:decorative xmlns:adec="http://schemas.microsoft.com/office/drawing/2017/decorative" val="1"/>
              </a:ext>
            </a:extLst>
          </p:cNvPr>
          <p:cNvSpPr txBox="1">
            <a:spLocks/>
          </p:cNvSpPr>
          <p:nvPr userDrawn="1"/>
        </p:nvSpPr>
        <p:spPr>
          <a:xfrm>
            <a:off x="7670130" y="6435253"/>
            <a:ext cx="1069041" cy="365125"/>
          </a:xfrm>
          <a:prstGeom prst="rect">
            <a:avLst/>
          </a:prstGeom>
        </p:spPr>
        <p:txBody>
          <a:bodyPr anchor="b"/>
          <a:lstStyle>
            <a:defPPr>
              <a:defRPr lang="de-DE"/>
            </a:defPPr>
            <a:lvl1pPr marL="0" algn="r"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t>Seite </a:t>
            </a:r>
            <a:fld id="{C36856B2-0489-1349-B301-8CE3511016C7}" type="slidenum">
              <a:rPr lang="de-DE" sz="900" smtClean="0"/>
              <a:pPr/>
              <a:t>‹Nr.›</a:t>
            </a:fld>
            <a:endParaRPr lang="de-DE" sz="900" dirty="0"/>
          </a:p>
        </p:txBody>
      </p:sp>
      <p:sp>
        <p:nvSpPr>
          <p:cNvPr id="11" name="Datumsplatzhalter 24">
            <a:extLst>
              <a:ext uri="{FF2B5EF4-FFF2-40B4-BE49-F238E27FC236}">
                <a16:creationId xmlns:a16="http://schemas.microsoft.com/office/drawing/2014/main" id="{B113E5AB-EC57-444C-A278-14CEB696CF06}"/>
              </a:ext>
              <a:ext uri="{C183D7F6-B498-43B3-948B-1728B52AA6E4}">
                <adec:decorative xmlns:adec="http://schemas.microsoft.com/office/drawing/2017/decorative" val="1"/>
              </a:ext>
            </a:extLst>
          </p:cNvPr>
          <p:cNvSpPr txBox="1">
            <a:spLocks/>
          </p:cNvSpPr>
          <p:nvPr userDrawn="1"/>
        </p:nvSpPr>
        <p:spPr>
          <a:xfrm>
            <a:off x="6969422" y="6442076"/>
            <a:ext cx="1416873" cy="355600"/>
          </a:xfrm>
          <a:prstGeom prst="rect">
            <a:avLst/>
          </a:prstGeom>
        </p:spPr>
        <p:txBody>
          <a:bodyPr anchor="b"/>
          <a:lstStyle>
            <a:defPPr>
              <a:defRPr lang="de-DE"/>
            </a:defPPr>
            <a:lvl1pPr marL="0" algn="l"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C3353-99FF-BD43-B0C8-1FC59AE2D06A}" type="datetime4">
              <a:rPr lang="de-DE" sz="900" smtClean="0"/>
              <a:pPr/>
              <a:t>22. Juli 2026</a:t>
            </a:fld>
            <a:endParaRPr lang="de-DE" sz="900" dirty="0"/>
          </a:p>
        </p:txBody>
      </p:sp>
    </p:spTree>
    <p:extLst>
      <p:ext uri="{BB962C8B-B14F-4D97-AF65-F5344CB8AC3E}">
        <p14:creationId xmlns:p14="http://schemas.microsoft.com/office/powerpoint/2010/main" val="1868293457"/>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80" r:id="rId4"/>
    <p:sldLayoutId id="2147483681" r:id="rId5"/>
  </p:sldLayoutIdLst>
  <p:hf hdr="0" ftr="0"/>
  <p:txStyles>
    <p:titleStyle>
      <a:lvl1pPr algn="l" defTabSz="685800" rtl="0" eaLnBrk="1" latinLnBrk="0" hangingPunct="1">
        <a:lnSpc>
          <a:spcPct val="90000"/>
        </a:lnSpc>
        <a:spcBef>
          <a:spcPct val="0"/>
        </a:spcBef>
        <a:buNone/>
        <a:defRPr sz="3300" b="1" i="0" kern="1200">
          <a:solidFill>
            <a:schemeClr val="bg1"/>
          </a:solidFill>
          <a:latin typeface="Trebuchet MS" panose="020B0703020202090204" pitchFamily="34" charset="0"/>
          <a:ea typeface="+mj-ea"/>
          <a:cs typeface="+mj-cs"/>
        </a:defRPr>
      </a:lvl1pPr>
    </p:titleStyle>
    <p:bodyStyle>
      <a:lvl1pPr marL="180000" indent="-180000" algn="l" defTabSz="685800" rtl="0" eaLnBrk="1" latinLnBrk="0" hangingPunct="1">
        <a:lnSpc>
          <a:spcPct val="100000"/>
        </a:lnSpc>
        <a:spcBef>
          <a:spcPts val="750"/>
        </a:spcBef>
        <a:buSzPct val="100000"/>
        <a:buFont typeface="Arial" panose="020B0604020202020204" pitchFamily="34" charset="0"/>
        <a:buChar char="•"/>
        <a:tabLst/>
        <a:defRPr sz="2800" b="0" i="0" kern="1200">
          <a:solidFill>
            <a:srgbClr val="006EB7"/>
          </a:solidFill>
          <a:latin typeface="+mn-lt"/>
          <a:ea typeface="+mn-ea"/>
          <a:cs typeface="Arial" panose="020B0604020202020204" pitchFamily="34" charset="0"/>
        </a:defRPr>
      </a:lvl1pPr>
      <a:lvl2pPr marL="514350" indent="-196850" algn="l" defTabSz="685800" rtl="0" eaLnBrk="1" latinLnBrk="0" hangingPunct="1">
        <a:lnSpc>
          <a:spcPct val="90000"/>
        </a:lnSpc>
        <a:spcBef>
          <a:spcPts val="375"/>
        </a:spcBef>
        <a:buSzPct val="100000"/>
        <a:buFont typeface="Arial" panose="020B0604020202020204" pitchFamily="34" charset="0"/>
        <a:buChar char="•"/>
        <a:tabLst/>
        <a:defRPr sz="2400" b="0" i="0" kern="1200">
          <a:solidFill>
            <a:srgbClr val="006EB7"/>
          </a:solidFill>
          <a:latin typeface="+mn-lt"/>
          <a:ea typeface="+mn-ea"/>
          <a:cs typeface="Arial" panose="020B0604020202020204" pitchFamily="34" charset="0"/>
        </a:defRPr>
      </a:lvl2pPr>
      <a:lvl3pPr marL="857250" indent="-185738" algn="l" defTabSz="685800" rtl="0" eaLnBrk="1" latinLnBrk="0" hangingPunct="1">
        <a:lnSpc>
          <a:spcPct val="90000"/>
        </a:lnSpc>
        <a:spcBef>
          <a:spcPts val="375"/>
        </a:spcBef>
        <a:buSzPct val="100000"/>
        <a:buFont typeface="Arial" panose="020B0604020202020204" pitchFamily="34" charset="0"/>
        <a:buChar char="•"/>
        <a:tabLst/>
        <a:defRPr sz="2000" b="0" i="0" kern="1200">
          <a:solidFill>
            <a:srgbClr val="006EB7"/>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SzPct val="100000"/>
        <a:buFont typeface="Arial" panose="020B0604020202020204" pitchFamily="34" charset="0"/>
        <a:buChar char="•"/>
        <a:defRPr sz="1600" b="0" i="0" kern="1200">
          <a:solidFill>
            <a:srgbClr val="006EB7"/>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SzPct val="100000"/>
        <a:buFont typeface="Arial" panose="020B0604020202020204" pitchFamily="34" charset="0"/>
        <a:buChar char="•"/>
        <a:defRPr sz="1400" b="0" i="0" kern="1200">
          <a:solidFill>
            <a:srgbClr val="006EB7"/>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7D66C836-8CAC-D94D-B9D6-534F9693222E}"/>
              </a:ext>
              <a:ext uri="{C183D7F6-B498-43B3-948B-1728B52AA6E4}">
                <adec:decorative xmlns:adec="http://schemas.microsoft.com/office/drawing/2017/decorative" val="1"/>
              </a:ext>
            </a:extLst>
          </p:cNvPr>
          <p:cNvPicPr>
            <a:picLocks noChangeAspect="1"/>
          </p:cNvPicPr>
          <p:nvPr userDrawn="1"/>
        </p:nvPicPr>
        <p:blipFill>
          <a:blip r:embed="rId7"/>
          <a:srcRect/>
          <a:stretch/>
        </p:blipFill>
        <p:spPr>
          <a:xfrm>
            <a:off x="0" y="0"/>
            <a:ext cx="9144000" cy="1803399"/>
          </a:xfrm>
          <a:prstGeom prst="rect">
            <a:avLst/>
          </a:prstGeom>
        </p:spPr>
      </p:pic>
      <p:grpSp>
        <p:nvGrpSpPr>
          <p:cNvPr id="7" name="Gruppieren 6">
            <a:extLst>
              <a:ext uri="{FF2B5EF4-FFF2-40B4-BE49-F238E27FC236}">
                <a16:creationId xmlns:a16="http://schemas.microsoft.com/office/drawing/2014/main" id="{4D533AD2-0612-0F4D-8DB8-2030E7B12EC2}"/>
              </a:ext>
              <a:ext uri="{C183D7F6-B498-43B3-948B-1728B52AA6E4}">
                <adec:decorative xmlns:adec="http://schemas.microsoft.com/office/drawing/2017/decorative" val="1"/>
              </a:ext>
            </a:extLst>
          </p:cNvPr>
          <p:cNvGrpSpPr/>
          <p:nvPr userDrawn="1"/>
        </p:nvGrpSpPr>
        <p:grpSpPr>
          <a:xfrm>
            <a:off x="6969422" y="0"/>
            <a:ext cx="1813433" cy="6858000"/>
            <a:chOff x="9631434" y="0"/>
            <a:chExt cx="1813433" cy="6858000"/>
          </a:xfrm>
        </p:grpSpPr>
        <p:pic>
          <p:nvPicPr>
            <p:cNvPr id="8" name="Grafik 7">
              <a:extLst>
                <a:ext uri="{FF2B5EF4-FFF2-40B4-BE49-F238E27FC236}">
                  <a16:creationId xmlns:a16="http://schemas.microsoft.com/office/drawing/2014/main" id="{D1453E7A-BADD-8343-A443-EA11B08648D8}"/>
                </a:ext>
                <a:ext uri="{C183D7F6-B498-43B3-948B-1728B52AA6E4}">
                  <adec:decorative xmlns:adec="http://schemas.microsoft.com/office/drawing/2017/decorative" val="1"/>
                </a:ext>
              </a:extLst>
            </p:cNvPr>
            <p:cNvPicPr>
              <a:picLocks noChangeAspect="1"/>
            </p:cNvPicPr>
            <p:nvPr userDrawn="1"/>
          </p:nvPicPr>
          <p:blipFill>
            <a:blip r:embed="rId8"/>
            <a:srcRect/>
            <a:stretch/>
          </p:blipFill>
          <p:spPr>
            <a:xfrm>
              <a:off x="9636588" y="0"/>
              <a:ext cx="1717212" cy="927848"/>
            </a:xfrm>
            <a:prstGeom prst="rect">
              <a:avLst/>
            </a:prstGeom>
          </p:spPr>
        </p:pic>
        <p:pic>
          <p:nvPicPr>
            <p:cNvPr id="9" name="Grafik 8">
              <a:extLst>
                <a:ext uri="{FF2B5EF4-FFF2-40B4-BE49-F238E27FC236}">
                  <a16:creationId xmlns:a16="http://schemas.microsoft.com/office/drawing/2014/main" id="{88B98C67-B7BD-A240-B02B-23F8A231EB27}"/>
                </a:ext>
                <a:ext uri="{C183D7F6-B498-43B3-948B-1728B52AA6E4}">
                  <adec:decorative xmlns:adec="http://schemas.microsoft.com/office/drawing/2017/decorative" val="1"/>
                </a:ext>
              </a:extLst>
            </p:cNvPr>
            <p:cNvPicPr>
              <a:picLocks noChangeAspect="1"/>
            </p:cNvPicPr>
            <p:nvPr userDrawn="1"/>
          </p:nvPicPr>
          <p:blipFill>
            <a:blip r:embed="rId9"/>
            <a:srcRect/>
            <a:stretch/>
          </p:blipFill>
          <p:spPr>
            <a:xfrm>
              <a:off x="9631434" y="6276594"/>
              <a:ext cx="1813433" cy="581406"/>
            </a:xfrm>
            <a:prstGeom prst="rect">
              <a:avLst/>
            </a:prstGeom>
          </p:spPr>
        </p:pic>
      </p:grpSp>
      <p:sp>
        <p:nvSpPr>
          <p:cNvPr id="10" name="Foliennummernplatzhalter 26">
            <a:extLst>
              <a:ext uri="{FF2B5EF4-FFF2-40B4-BE49-F238E27FC236}">
                <a16:creationId xmlns:a16="http://schemas.microsoft.com/office/drawing/2014/main" id="{4BFEAA2D-81A3-604E-B98A-48B65FBD6078}"/>
              </a:ext>
              <a:ext uri="{C183D7F6-B498-43B3-948B-1728B52AA6E4}">
                <adec:decorative xmlns:adec="http://schemas.microsoft.com/office/drawing/2017/decorative" val="1"/>
              </a:ext>
            </a:extLst>
          </p:cNvPr>
          <p:cNvSpPr txBox="1">
            <a:spLocks/>
          </p:cNvSpPr>
          <p:nvPr userDrawn="1"/>
        </p:nvSpPr>
        <p:spPr>
          <a:xfrm>
            <a:off x="7670130" y="6435253"/>
            <a:ext cx="1069041" cy="365125"/>
          </a:xfrm>
          <a:prstGeom prst="rect">
            <a:avLst/>
          </a:prstGeom>
        </p:spPr>
        <p:txBody>
          <a:bodyPr anchor="b"/>
          <a:lstStyle>
            <a:defPPr>
              <a:defRPr lang="de-DE"/>
            </a:defPPr>
            <a:lvl1pPr marL="0" algn="r"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sz="900" dirty="0"/>
              <a:t>Seite </a:t>
            </a:r>
            <a:fld id="{C36856B2-0489-1349-B301-8CE3511016C7}" type="slidenum">
              <a:rPr lang="de-DE" sz="900" smtClean="0"/>
              <a:pPr/>
              <a:t>‹Nr.›</a:t>
            </a:fld>
            <a:endParaRPr lang="de-DE" sz="900" dirty="0"/>
          </a:p>
        </p:txBody>
      </p:sp>
      <p:sp>
        <p:nvSpPr>
          <p:cNvPr id="11" name="Datumsplatzhalter 24">
            <a:extLst>
              <a:ext uri="{FF2B5EF4-FFF2-40B4-BE49-F238E27FC236}">
                <a16:creationId xmlns:a16="http://schemas.microsoft.com/office/drawing/2014/main" id="{B113E5AB-EC57-444C-A278-14CEB696CF06}"/>
              </a:ext>
              <a:ext uri="{C183D7F6-B498-43B3-948B-1728B52AA6E4}">
                <adec:decorative xmlns:adec="http://schemas.microsoft.com/office/drawing/2017/decorative" val="1"/>
              </a:ext>
            </a:extLst>
          </p:cNvPr>
          <p:cNvSpPr txBox="1">
            <a:spLocks/>
          </p:cNvSpPr>
          <p:nvPr userDrawn="1"/>
        </p:nvSpPr>
        <p:spPr>
          <a:xfrm>
            <a:off x="6969422" y="6442076"/>
            <a:ext cx="1416873" cy="355600"/>
          </a:xfrm>
          <a:prstGeom prst="rect">
            <a:avLst/>
          </a:prstGeom>
        </p:spPr>
        <p:txBody>
          <a:bodyPr anchor="b"/>
          <a:lstStyle>
            <a:defPPr>
              <a:defRPr lang="de-DE"/>
            </a:defPPr>
            <a:lvl1pPr marL="0" algn="l" defTabSz="914400" rtl="0" eaLnBrk="1" latinLnBrk="0" hangingPunct="1">
              <a:defRPr sz="1000" b="0" i="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EC3353-99FF-BD43-B0C8-1FC59AE2D06A}" type="datetime4">
              <a:rPr lang="de-DE" sz="900" smtClean="0"/>
              <a:pPr/>
              <a:t>22. Juli 2026</a:t>
            </a:fld>
            <a:endParaRPr lang="de-DE" sz="900" dirty="0"/>
          </a:p>
        </p:txBody>
      </p:sp>
    </p:spTree>
    <p:extLst>
      <p:ext uri="{BB962C8B-B14F-4D97-AF65-F5344CB8AC3E}">
        <p14:creationId xmlns:p14="http://schemas.microsoft.com/office/powerpoint/2010/main" val="179587296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hf hdr="0" ftr="0"/>
  <p:txStyles>
    <p:titleStyle>
      <a:lvl1pPr algn="l" defTabSz="685800" rtl="0" eaLnBrk="1" latinLnBrk="0" hangingPunct="1">
        <a:lnSpc>
          <a:spcPct val="90000"/>
        </a:lnSpc>
        <a:spcBef>
          <a:spcPct val="0"/>
        </a:spcBef>
        <a:buNone/>
        <a:defRPr sz="3300" b="1" i="0" kern="1200">
          <a:solidFill>
            <a:schemeClr val="bg1"/>
          </a:solidFill>
          <a:latin typeface="Trebuchet MS" panose="020B0703020202090204" pitchFamily="34" charset="0"/>
          <a:ea typeface="+mj-ea"/>
          <a:cs typeface="+mj-cs"/>
        </a:defRPr>
      </a:lvl1pPr>
    </p:titleStyle>
    <p:bodyStyle>
      <a:lvl1pPr marL="180000" indent="-180000" algn="l" defTabSz="685800" rtl="0" eaLnBrk="1" latinLnBrk="0" hangingPunct="1">
        <a:lnSpc>
          <a:spcPct val="100000"/>
        </a:lnSpc>
        <a:spcBef>
          <a:spcPts val="750"/>
        </a:spcBef>
        <a:buSzPct val="100000"/>
        <a:buFont typeface="Arial" panose="020B0604020202020204" pitchFamily="34" charset="0"/>
        <a:buChar char="•"/>
        <a:tabLst/>
        <a:defRPr sz="2800" b="0" i="0" kern="1200">
          <a:solidFill>
            <a:srgbClr val="006EB7"/>
          </a:solidFill>
          <a:latin typeface="+mn-lt"/>
          <a:ea typeface="+mn-ea"/>
          <a:cs typeface="Arial" panose="020B0604020202020204" pitchFamily="34" charset="0"/>
        </a:defRPr>
      </a:lvl1pPr>
      <a:lvl2pPr marL="514350" indent="-196850" algn="l" defTabSz="685800" rtl="0" eaLnBrk="1" latinLnBrk="0" hangingPunct="1">
        <a:lnSpc>
          <a:spcPct val="90000"/>
        </a:lnSpc>
        <a:spcBef>
          <a:spcPts val="375"/>
        </a:spcBef>
        <a:buSzPct val="100000"/>
        <a:buFont typeface="Arial" panose="020B0604020202020204" pitchFamily="34" charset="0"/>
        <a:buChar char="•"/>
        <a:tabLst/>
        <a:defRPr sz="2400" b="0" i="0" kern="1200">
          <a:solidFill>
            <a:srgbClr val="006EB7"/>
          </a:solidFill>
          <a:latin typeface="+mn-lt"/>
          <a:ea typeface="+mn-ea"/>
          <a:cs typeface="Arial" panose="020B0604020202020204" pitchFamily="34" charset="0"/>
        </a:defRPr>
      </a:lvl2pPr>
      <a:lvl3pPr marL="857250" indent="-185738" algn="l" defTabSz="685800" rtl="0" eaLnBrk="1" latinLnBrk="0" hangingPunct="1">
        <a:lnSpc>
          <a:spcPct val="90000"/>
        </a:lnSpc>
        <a:spcBef>
          <a:spcPts val="375"/>
        </a:spcBef>
        <a:buSzPct val="100000"/>
        <a:buFont typeface="Arial" panose="020B0604020202020204" pitchFamily="34" charset="0"/>
        <a:buChar char="•"/>
        <a:tabLst/>
        <a:defRPr sz="2000" b="0" i="0" kern="1200">
          <a:solidFill>
            <a:srgbClr val="006EB7"/>
          </a:solidFill>
          <a:latin typeface="+mn-lt"/>
          <a:ea typeface="+mn-ea"/>
          <a:cs typeface="Arial" panose="020B0604020202020204" pitchFamily="34" charset="0"/>
        </a:defRPr>
      </a:lvl3pPr>
      <a:lvl4pPr marL="1200150" indent="-171450" algn="l" defTabSz="685800" rtl="0" eaLnBrk="1" latinLnBrk="0" hangingPunct="1">
        <a:lnSpc>
          <a:spcPct val="90000"/>
        </a:lnSpc>
        <a:spcBef>
          <a:spcPts val="375"/>
        </a:spcBef>
        <a:buSzPct val="100000"/>
        <a:buFont typeface="Arial" panose="020B0604020202020204" pitchFamily="34" charset="0"/>
        <a:buChar char="•"/>
        <a:defRPr sz="1600" b="0" i="0" kern="1200">
          <a:solidFill>
            <a:srgbClr val="006EB7"/>
          </a:solidFill>
          <a:latin typeface="+mn-lt"/>
          <a:ea typeface="+mn-ea"/>
          <a:cs typeface="Arial" panose="020B0604020202020204" pitchFamily="34" charset="0"/>
        </a:defRPr>
      </a:lvl4pPr>
      <a:lvl5pPr marL="1543050" indent="-171450" algn="l" defTabSz="685800" rtl="0" eaLnBrk="1" latinLnBrk="0" hangingPunct="1">
        <a:lnSpc>
          <a:spcPct val="90000"/>
        </a:lnSpc>
        <a:spcBef>
          <a:spcPts val="375"/>
        </a:spcBef>
        <a:buSzPct val="100000"/>
        <a:buFont typeface="Arial" panose="020B0604020202020204" pitchFamily="34" charset="0"/>
        <a:buChar char="•"/>
        <a:defRPr sz="1400" b="0" i="0" kern="1200">
          <a:solidFill>
            <a:srgbClr val="006EB7"/>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F0579CA0-235D-F449-BE15-CF651BE3F8B7}"/>
              </a:ext>
              <a:ext uri="{C183D7F6-B498-43B3-948B-1728B52AA6E4}">
                <adec:decorative xmlns:adec="http://schemas.microsoft.com/office/drawing/2017/decorative" val="1"/>
              </a:ext>
            </a:extLst>
          </p:cNvPr>
          <p:cNvPicPr>
            <a:picLocks noChangeAspect="1"/>
          </p:cNvPicPr>
          <p:nvPr userDrawn="1"/>
        </p:nvPicPr>
        <p:blipFill>
          <a:blip r:embed="rId3"/>
          <a:srcRect/>
          <a:stretch/>
        </p:blipFill>
        <p:spPr>
          <a:xfrm>
            <a:off x="0" y="-4201"/>
            <a:ext cx="9144000" cy="6858000"/>
          </a:xfrm>
          <a:prstGeom prst="rect">
            <a:avLst/>
          </a:prstGeom>
        </p:spPr>
      </p:pic>
      <p:sp>
        <p:nvSpPr>
          <p:cNvPr id="8" name="Footer Placeholder 4">
            <a:extLst>
              <a:ext uri="{FF2B5EF4-FFF2-40B4-BE49-F238E27FC236}">
                <a16:creationId xmlns:a16="http://schemas.microsoft.com/office/drawing/2014/main" id="{AFF1A4D9-C82B-C243-AA37-E35E9AA5877F}"/>
              </a:ext>
            </a:extLst>
          </p:cNvPr>
          <p:cNvSpPr txBox="1">
            <a:spLocks/>
          </p:cNvSpPr>
          <p:nvPr userDrawn="1"/>
        </p:nvSpPr>
        <p:spPr>
          <a:xfrm>
            <a:off x="5473976" y="6406047"/>
            <a:ext cx="3086100" cy="365125"/>
          </a:xfrm>
          <a:prstGeom prst="rect">
            <a:avLst/>
          </a:prstGeom>
        </p:spPr>
        <p:txBody>
          <a:bodyPr vert="horz" lIns="91440" tIns="45720" rIns="91440" bIns="45720" rtlCol="0" anchor="ctr"/>
          <a:lstStyle>
            <a:defPPr>
              <a:defRPr lang="de-DE"/>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b="0" i="0" dirty="0">
              <a:latin typeface="Arial" panose="020B0604020202020204" pitchFamily="34" charset="0"/>
            </a:endParaRPr>
          </a:p>
        </p:txBody>
      </p:sp>
      <p:pic>
        <p:nvPicPr>
          <p:cNvPr id="7" name="Grafik 6">
            <a:extLst>
              <a:ext uri="{FF2B5EF4-FFF2-40B4-BE49-F238E27FC236}">
                <a16:creationId xmlns:a16="http://schemas.microsoft.com/office/drawing/2014/main" id="{25D60AF3-DFD1-5842-8C55-CE1A7B536535}"/>
              </a:ext>
            </a:extLst>
          </p:cNvPr>
          <p:cNvPicPr>
            <a:picLocks noChangeAspect="1"/>
          </p:cNvPicPr>
          <p:nvPr userDrawn="1"/>
        </p:nvPicPr>
        <p:blipFill>
          <a:blip r:embed="rId4"/>
          <a:srcRect/>
          <a:stretch/>
        </p:blipFill>
        <p:spPr>
          <a:xfrm>
            <a:off x="-25537" y="-9144"/>
            <a:ext cx="9169537" cy="6877153"/>
          </a:xfrm>
          <a:prstGeom prst="rect">
            <a:avLst/>
          </a:prstGeom>
        </p:spPr>
      </p:pic>
      <p:pic>
        <p:nvPicPr>
          <p:cNvPr id="5" name="Grafik 4">
            <a:extLst>
              <a:ext uri="{FF2B5EF4-FFF2-40B4-BE49-F238E27FC236}">
                <a16:creationId xmlns:a16="http://schemas.microsoft.com/office/drawing/2014/main" id="{CEBB022C-51E2-0342-9A00-7029C3D06491}"/>
              </a:ext>
            </a:extLst>
          </p:cNvPr>
          <p:cNvPicPr>
            <a:picLocks noChangeAspect="1"/>
          </p:cNvPicPr>
          <p:nvPr userDrawn="1"/>
        </p:nvPicPr>
        <p:blipFill>
          <a:blip r:embed="rId4"/>
          <a:srcRect/>
          <a:stretch/>
        </p:blipFill>
        <p:spPr>
          <a:xfrm>
            <a:off x="-25537" y="0"/>
            <a:ext cx="9169537" cy="6877153"/>
          </a:xfrm>
          <a:prstGeom prst="rect">
            <a:avLst/>
          </a:prstGeom>
        </p:spPr>
      </p:pic>
    </p:spTree>
    <p:extLst>
      <p:ext uri="{BB962C8B-B14F-4D97-AF65-F5344CB8AC3E}">
        <p14:creationId xmlns:p14="http://schemas.microsoft.com/office/powerpoint/2010/main" val="181318445"/>
      </p:ext>
    </p:extLst>
  </p:cSld>
  <p:clrMap bg1="lt1" tx1="dk1" bg2="lt2" tx2="dk2" accent1="accent1" accent2="accent2" accent3="accent3" accent4="accent4" accent5="accent5" accent6="accent6" hlink="hlink" folHlink="folHlink"/>
  <p:sldLayoutIdLst>
    <p:sldLayoutId id="2147483689" r:id="rId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recht.bund.de/bgbl/1/2025/107/VO"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CCA1F87-0FC5-56A6-CC1C-01F66AB2E7A3}"/>
              </a:ext>
            </a:extLst>
          </p:cNvPr>
          <p:cNvSpPr>
            <a:spLocks noGrp="1"/>
          </p:cNvSpPr>
          <p:nvPr>
            <p:ph type="ctrTitle"/>
          </p:nvPr>
        </p:nvSpPr>
        <p:spPr>
          <a:xfrm>
            <a:off x="663868" y="2170490"/>
            <a:ext cx="7514932" cy="1534889"/>
          </a:xfrm>
        </p:spPr>
        <p:txBody>
          <a:bodyPr/>
          <a:lstStyle/>
          <a:p>
            <a:br>
              <a:rPr lang="de-DE" sz="3600" dirty="0"/>
            </a:br>
            <a:br>
              <a:rPr lang="de-DE" sz="3600" dirty="0"/>
            </a:br>
            <a:r>
              <a:rPr lang="de-DE" sz="3600" dirty="0"/>
              <a:t>Gesetz zur Stärkung der Strukturen gegen sexuelle Gewalt an Kindern und Jugendlichen</a:t>
            </a:r>
            <a:endParaRPr lang="de-DE" dirty="0"/>
          </a:p>
        </p:txBody>
      </p:sp>
      <p:sp>
        <p:nvSpPr>
          <p:cNvPr id="5" name="Textfeld 4">
            <a:extLst>
              <a:ext uri="{FF2B5EF4-FFF2-40B4-BE49-F238E27FC236}">
                <a16:creationId xmlns:a16="http://schemas.microsoft.com/office/drawing/2014/main" id="{15B02A35-4956-5911-52FA-01FF3B71EFB8}"/>
              </a:ext>
            </a:extLst>
          </p:cNvPr>
          <p:cNvSpPr txBox="1"/>
          <p:nvPr/>
        </p:nvSpPr>
        <p:spPr>
          <a:xfrm>
            <a:off x="663868" y="6085427"/>
            <a:ext cx="7514932" cy="615553"/>
          </a:xfrm>
          <a:prstGeom prst="rect">
            <a:avLst/>
          </a:prstGeom>
          <a:noFill/>
        </p:spPr>
        <p:txBody>
          <a:bodyPr wrap="square" rtlCol="0">
            <a:spAutoFit/>
          </a:bodyPr>
          <a:lstStyle/>
          <a:p>
            <a:endParaRPr lang="de-DE" dirty="0">
              <a:solidFill>
                <a:srgbClr val="006EB7"/>
              </a:solidFill>
              <a:latin typeface="+mj-lt"/>
              <a:ea typeface="+mj-ea"/>
              <a:cs typeface="Arial" panose="020B0604020202020204" pitchFamily="34" charset="0"/>
            </a:endParaRPr>
          </a:p>
          <a:p>
            <a:r>
              <a:rPr lang="de-DE" sz="1600" dirty="0">
                <a:solidFill>
                  <a:srgbClr val="006EB7"/>
                </a:solidFill>
                <a:latin typeface="+mj-lt"/>
                <a:ea typeface="+mj-ea"/>
                <a:cs typeface="Arial" panose="020B0604020202020204" pitchFamily="34" charset="0"/>
              </a:rPr>
              <a:t>Stephanie Alter-Betz und Leonie Zimmermann</a:t>
            </a:r>
          </a:p>
        </p:txBody>
      </p:sp>
    </p:spTree>
    <p:extLst>
      <p:ext uri="{BB962C8B-B14F-4D97-AF65-F5344CB8AC3E}">
        <p14:creationId xmlns:p14="http://schemas.microsoft.com/office/powerpoint/2010/main" val="207508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dirty="0"/>
              <a:t>Freie Träger (§9b Abs. 2 SGB VIII)</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a:xfrm>
            <a:off x="658800" y="1537524"/>
            <a:ext cx="8099196" cy="4209840"/>
          </a:xfrm>
        </p:spPr>
        <p:txBody>
          <a:bodyPr/>
          <a:lstStyle/>
          <a:p>
            <a:pPr marL="0" indent="0">
              <a:buNone/>
            </a:pPr>
            <a:r>
              <a:rPr lang="de-DE" sz="2400" b="1" dirty="0"/>
              <a:t>§ 9b Abs. 2:</a:t>
            </a:r>
          </a:p>
          <a:p>
            <a:pPr marL="0" indent="0">
              <a:buNone/>
            </a:pPr>
            <a:r>
              <a:rPr lang="de-DE" sz="2400" i="1" dirty="0"/>
              <a:t>In </a:t>
            </a:r>
            <a:r>
              <a:rPr lang="de-DE" sz="2400" i="1" u="sng" dirty="0"/>
              <a:t>Vereinbarung</a:t>
            </a:r>
            <a:r>
              <a:rPr lang="de-DE" sz="2400" i="1" dirty="0"/>
              <a:t> mit den </a:t>
            </a:r>
            <a:r>
              <a:rPr lang="de-DE" sz="2400" i="1" u="sng" dirty="0"/>
              <a:t>Trägern von Einrichtungen und Diensten, die Leistungen nach diesem Buch erbringen</a:t>
            </a:r>
            <a:r>
              <a:rPr lang="de-DE" sz="2400" i="1" dirty="0"/>
              <a:t>, ist sicherzustellen, dass</a:t>
            </a:r>
          </a:p>
          <a:p>
            <a:pPr marL="0" indent="0">
              <a:buNone/>
            </a:pPr>
            <a:r>
              <a:rPr lang="de-DE" sz="2400" i="1" dirty="0"/>
              <a:t>1.Erziehungshilfe-, Eingliederungshilfe-, Heim- und Vormundschaftsakten nach Vollendung des 30. Lebensjahres der Person nach Absatz 1 70 Jahre lang aufzubewahren sind,</a:t>
            </a:r>
          </a:p>
          <a:p>
            <a:pPr marL="0" indent="0">
              <a:buNone/>
            </a:pPr>
            <a:r>
              <a:rPr lang="de-DE" sz="2400" i="1" dirty="0"/>
              <a:t>2.Personen bei Vorliegen eines berechtigten Interesses Einsicht gestattetet wird in die betreffenden Akten sowie</a:t>
            </a:r>
          </a:p>
          <a:p>
            <a:pPr marL="0" indent="0">
              <a:buNone/>
            </a:pPr>
            <a:r>
              <a:rPr lang="de-DE" sz="2400" i="1" dirty="0"/>
              <a:t>3.Fachkräfte Auskunft erteilen zu den betreffenden Akten.</a:t>
            </a:r>
          </a:p>
        </p:txBody>
      </p:sp>
    </p:spTree>
    <p:extLst>
      <p:ext uri="{BB962C8B-B14F-4D97-AF65-F5344CB8AC3E}">
        <p14:creationId xmlns:p14="http://schemas.microsoft.com/office/powerpoint/2010/main" val="731301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0110ED-78D5-E510-C1E0-DB4968CDE80B}"/>
              </a:ext>
            </a:extLst>
          </p:cNvPr>
          <p:cNvSpPr>
            <a:spLocks noGrp="1"/>
          </p:cNvSpPr>
          <p:nvPr>
            <p:ph type="ctrTitle"/>
          </p:nvPr>
        </p:nvSpPr>
        <p:spPr/>
        <p:txBody>
          <a:bodyPr/>
          <a:lstStyle/>
          <a:p>
            <a:r>
              <a:rPr lang="de-DE" sz="2800" dirty="0"/>
              <a:t>Arbeitsgruppe der BAG Landesjugendämter zu § 9b SGB VIII</a:t>
            </a:r>
          </a:p>
        </p:txBody>
      </p:sp>
      <p:sp>
        <p:nvSpPr>
          <p:cNvPr id="3" name="Inhaltsplatzhalter 2">
            <a:extLst>
              <a:ext uri="{FF2B5EF4-FFF2-40B4-BE49-F238E27FC236}">
                <a16:creationId xmlns:a16="http://schemas.microsoft.com/office/drawing/2014/main" id="{B56EC60D-3E2E-F3B7-46E0-C732E13629F6}"/>
              </a:ext>
            </a:extLst>
          </p:cNvPr>
          <p:cNvSpPr>
            <a:spLocks noGrp="1"/>
          </p:cNvSpPr>
          <p:nvPr>
            <p:ph idx="1"/>
          </p:nvPr>
        </p:nvSpPr>
        <p:spPr/>
        <p:txBody>
          <a:bodyPr/>
          <a:lstStyle/>
          <a:p>
            <a:r>
              <a:rPr lang="de-DE" sz="2400" dirty="0"/>
              <a:t>Gesetzlicher Arbeitsauftrag: </a:t>
            </a:r>
          </a:p>
          <a:p>
            <a:pPr marL="719138" lvl="1" indent="-385763">
              <a:buNone/>
            </a:pPr>
            <a:r>
              <a:rPr lang="de-DE" dirty="0">
                <a:sym typeface="Wingdings" panose="05000000000000000000" pitchFamily="2" charset="2"/>
              </a:rPr>
              <a:t> </a:t>
            </a:r>
            <a:r>
              <a:rPr lang="de-DE" dirty="0"/>
              <a:t>Erarbeitung der Grundsätze und Maßstäbe für das  Vorliegen eines berechtigten Interesses zusammen mit Unabhängiger Aufarbeitungskommission</a:t>
            </a:r>
          </a:p>
          <a:p>
            <a:r>
              <a:rPr lang="de-DE" sz="2400" dirty="0"/>
              <a:t>Auftrag der BAG Landesjugendämter: </a:t>
            </a:r>
          </a:p>
          <a:p>
            <a:pPr marL="627063" lvl="1" indent="-293688">
              <a:buNone/>
            </a:pPr>
            <a:r>
              <a:rPr lang="de-DE" sz="2000" dirty="0">
                <a:sym typeface="Wingdings" panose="05000000000000000000" pitchFamily="2" charset="2"/>
              </a:rPr>
              <a:t> </a:t>
            </a:r>
            <a:r>
              <a:rPr lang="de-DE" dirty="0"/>
              <a:t>Erarbeitung einer Vereinbarung nach § 9b Abs. 2   SGB VIII</a:t>
            </a:r>
          </a:p>
          <a:p>
            <a:r>
              <a:rPr lang="de-DE" sz="2400" dirty="0"/>
              <a:t>Wunsch der JFMK:</a:t>
            </a:r>
          </a:p>
          <a:p>
            <a:pPr marL="334350" lvl="1" indent="0">
              <a:buNone/>
            </a:pPr>
            <a:r>
              <a:rPr lang="de-DE" sz="2000" dirty="0">
                <a:sym typeface="Wingdings" panose="05000000000000000000" pitchFamily="2" charset="2"/>
              </a:rPr>
              <a:t> </a:t>
            </a:r>
            <a:r>
              <a:rPr lang="de-DE" dirty="0">
                <a:sym typeface="Wingdings" panose="05000000000000000000" pitchFamily="2" charset="2"/>
              </a:rPr>
              <a:t>Erarbeitung einer Empfehlung zur Akteneinsicht</a:t>
            </a:r>
            <a:endParaRPr lang="de-DE" dirty="0"/>
          </a:p>
          <a:p>
            <a:endParaRPr lang="de-DE" dirty="0"/>
          </a:p>
        </p:txBody>
      </p:sp>
    </p:spTree>
    <p:extLst>
      <p:ext uri="{BB962C8B-B14F-4D97-AF65-F5344CB8AC3E}">
        <p14:creationId xmlns:p14="http://schemas.microsoft.com/office/powerpoint/2010/main" val="1769523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49CD3C-0B88-5B8F-02B8-0704D8F04888}"/>
              </a:ext>
            </a:extLst>
          </p:cNvPr>
          <p:cNvSpPr>
            <a:spLocks noGrp="1"/>
          </p:cNvSpPr>
          <p:nvPr>
            <p:ph type="ctrTitle"/>
          </p:nvPr>
        </p:nvSpPr>
        <p:spPr/>
        <p:txBody>
          <a:bodyPr/>
          <a:lstStyle/>
          <a:p>
            <a:r>
              <a:rPr lang="de-DE" dirty="0"/>
              <a:t>Anhaltspunkte für Gefährdung</a:t>
            </a:r>
          </a:p>
        </p:txBody>
      </p:sp>
      <p:sp>
        <p:nvSpPr>
          <p:cNvPr id="3" name="Textplatzhalter 2">
            <a:extLst>
              <a:ext uri="{FF2B5EF4-FFF2-40B4-BE49-F238E27FC236}">
                <a16:creationId xmlns:a16="http://schemas.microsoft.com/office/drawing/2014/main" id="{7FF271FE-E744-F651-1F2E-CA085D55903B}"/>
              </a:ext>
            </a:extLst>
          </p:cNvPr>
          <p:cNvSpPr>
            <a:spLocks noGrp="1"/>
          </p:cNvSpPr>
          <p:nvPr>
            <p:ph type="body" sz="quarter" idx="13"/>
          </p:nvPr>
        </p:nvSpPr>
        <p:spPr/>
        <p:txBody>
          <a:bodyPr/>
          <a:lstStyle/>
          <a:p>
            <a:pPr marL="463550" indent="-457200">
              <a:buFont typeface="Arial" panose="020B0604020202020204" pitchFamily="34" charset="0"/>
              <a:buChar char="•"/>
            </a:pPr>
            <a:r>
              <a:rPr lang="de-DE" dirty="0"/>
              <a:t>Nicht gefordert werden „gewichtige“ Anhaltspunkte wie in § 8a SGB VIII </a:t>
            </a:r>
          </a:p>
          <a:p>
            <a:pPr marL="463550" indent="-457200">
              <a:buFont typeface="Arial" panose="020B0604020202020204" pitchFamily="34" charset="0"/>
              <a:buChar char="•"/>
            </a:pPr>
            <a:r>
              <a:rPr lang="de-DE" dirty="0"/>
              <a:t>Beispiele für mögliche Aspekte: </a:t>
            </a:r>
          </a:p>
          <a:p>
            <a:pPr marL="971550" lvl="1" indent="-457200">
              <a:buFontTx/>
              <a:buChar char="-"/>
            </a:pPr>
            <a:r>
              <a:rPr lang="de-DE" dirty="0"/>
              <a:t>Fehlverhalten von Fachkräften oder Mitarbeitenden ggü. Antragsteller</a:t>
            </a:r>
          </a:p>
          <a:p>
            <a:pPr marL="971550" lvl="1" indent="-457200">
              <a:buFontTx/>
              <a:buChar char="-"/>
            </a:pPr>
            <a:r>
              <a:rPr lang="de-DE" dirty="0"/>
              <a:t>Unterlassen von Schutz und Versorgung durch die Einrichtung oder einzelne Fachkräfte/ Mitarbeiter</a:t>
            </a:r>
          </a:p>
          <a:p>
            <a:pPr marL="971550" lvl="1" indent="-457200">
              <a:buFontTx/>
              <a:buChar char="-"/>
            </a:pPr>
            <a:r>
              <a:rPr lang="de-DE" dirty="0"/>
              <a:t>Strukturelle Problematiken (z.B. Räume, Personal…)</a:t>
            </a:r>
          </a:p>
          <a:p>
            <a:pPr marL="971550" lvl="1" indent="-457200">
              <a:buFontTx/>
              <a:buChar char="-"/>
            </a:pPr>
            <a:endParaRPr lang="de-DE" dirty="0"/>
          </a:p>
          <a:p>
            <a:pPr marL="463550" indent="-457200">
              <a:buFontTx/>
              <a:buChar char="-"/>
            </a:pPr>
            <a:endParaRPr lang="de-DE" dirty="0"/>
          </a:p>
        </p:txBody>
      </p:sp>
    </p:spTree>
    <p:extLst>
      <p:ext uri="{BB962C8B-B14F-4D97-AF65-F5344CB8AC3E}">
        <p14:creationId xmlns:p14="http://schemas.microsoft.com/office/powerpoint/2010/main" val="258199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a:t>Weitere Änderung im SGB VIII</a:t>
            </a:r>
            <a:endParaRPr lang="de-DE" sz="2800" dirty="0"/>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a:xfrm>
            <a:off x="658800" y="1537524"/>
            <a:ext cx="8099196" cy="4209840"/>
          </a:xfrm>
        </p:spPr>
        <p:txBody>
          <a:bodyPr/>
          <a:lstStyle/>
          <a:p>
            <a:pPr marL="0" indent="0">
              <a:buNone/>
            </a:pPr>
            <a:r>
              <a:rPr lang="de-DE" sz="2400" b="1" dirty="0"/>
              <a:t>§ 79a SGB VIII Qualitätsentwicklung in der Kinder- und Jugendhilfe: </a:t>
            </a:r>
          </a:p>
          <a:p>
            <a:pPr marL="0" indent="0">
              <a:buNone/>
            </a:pPr>
            <a:r>
              <a:rPr lang="de-DE" sz="2400" dirty="0"/>
              <a:t>Absatz 1: Erweiterung der verpflichtenden Anwendung von Schutzkonzepten auf alle Aufgabenbereiche der Kinder- und Jugendhilfe</a:t>
            </a:r>
          </a:p>
          <a:p>
            <a:pPr marL="0" indent="0">
              <a:buNone/>
            </a:pPr>
            <a:r>
              <a:rPr lang="de-DE" sz="2400" dirty="0"/>
              <a:t>Absatz 2: Regelung von wissenschaftlichen Analysen (Fallanalysen problematischer Kinderschutzfälle) </a:t>
            </a:r>
            <a:r>
              <a:rPr lang="de-DE" sz="2400" dirty="0">
                <a:sym typeface="Wingdings" panose="05000000000000000000" pitchFamily="2" charset="2"/>
              </a:rPr>
              <a:t> …“sind </a:t>
            </a:r>
            <a:r>
              <a:rPr lang="de-DE" sz="2400" dirty="0"/>
              <a:t>die betreffenden Akten bei den Trägern der öffentlichen Jugendhilfe für einen angemessenen Zeitraum aufzubewahren.“</a:t>
            </a:r>
          </a:p>
          <a:p>
            <a:pPr marL="0" indent="0">
              <a:buNone/>
            </a:pPr>
            <a:endParaRPr lang="de-DE" sz="2400" dirty="0"/>
          </a:p>
          <a:p>
            <a:pPr marL="0" indent="0">
              <a:buNone/>
            </a:pPr>
            <a:endParaRPr lang="de-DE" sz="2400" dirty="0"/>
          </a:p>
        </p:txBody>
      </p:sp>
    </p:spTree>
    <p:extLst>
      <p:ext uri="{BB962C8B-B14F-4D97-AF65-F5344CB8AC3E}">
        <p14:creationId xmlns:p14="http://schemas.microsoft.com/office/powerpoint/2010/main" val="4054068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50654EBF-B281-346B-CC6D-C0211607C88F}"/>
              </a:ext>
            </a:extLst>
          </p:cNvPr>
          <p:cNvSpPr>
            <a:spLocks noGrp="1"/>
          </p:cNvSpPr>
          <p:nvPr>
            <p:ph type="title"/>
          </p:nvPr>
        </p:nvSpPr>
        <p:spPr/>
        <p:txBody>
          <a:bodyPr/>
          <a:lstStyle/>
          <a:p>
            <a:r>
              <a:rPr lang="de-DE" dirty="0"/>
              <a:t>Vielen Dank für Ihre Aufmerksamkeit!</a:t>
            </a:r>
          </a:p>
        </p:txBody>
      </p:sp>
    </p:spTree>
    <p:extLst>
      <p:ext uri="{BB962C8B-B14F-4D97-AF65-F5344CB8AC3E}">
        <p14:creationId xmlns:p14="http://schemas.microsoft.com/office/powerpoint/2010/main" val="3937629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dirty="0"/>
              <a:t>Gesetz zur Stärkung der Strukturen gegen sexuelle Gewalt an Kindern und Jugendlichen</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p:txBody>
          <a:bodyPr/>
          <a:lstStyle/>
          <a:p>
            <a:r>
              <a:rPr lang="de-DE" sz="2400" dirty="0"/>
              <a:t>Artikelgesetz verkündet am 08.04.2025 </a:t>
            </a:r>
            <a:br>
              <a:rPr lang="de-DE" sz="2400" dirty="0"/>
            </a:br>
            <a:r>
              <a:rPr lang="de-DE" sz="2400" dirty="0"/>
              <a:t>(</a:t>
            </a:r>
            <a:r>
              <a:rPr lang="nn-NO" sz="2400" dirty="0">
                <a:hlinkClick r:id="rId3"/>
              </a:rPr>
              <a:t>BGBl. 2025 I Nr. 107</a:t>
            </a:r>
            <a:r>
              <a:rPr lang="nn-NO" sz="2400" dirty="0"/>
              <a:t>)</a:t>
            </a:r>
          </a:p>
          <a:p>
            <a:r>
              <a:rPr lang="de-DE" sz="2400" dirty="0"/>
              <a:t>Wesentliche Inhalte:</a:t>
            </a:r>
          </a:p>
          <a:p>
            <a:pPr marL="517525" indent="-342900">
              <a:buFont typeface="Wingdings" panose="05000000000000000000" pitchFamily="2" charset="2"/>
              <a:buChar char="à"/>
            </a:pPr>
            <a:r>
              <a:rPr lang="de-DE" sz="2400" dirty="0">
                <a:sym typeface="Wingdings" panose="05000000000000000000" pitchFamily="2" charset="2"/>
              </a:rPr>
              <a:t>Gesetz zur Einrichtung der oder des Unabhängigen Bundesbeauftragten gegen sexuellen Missbrauch von Kindern und Jugendlichen (</a:t>
            </a:r>
            <a:r>
              <a:rPr lang="de-DE" sz="2400" dirty="0" err="1">
                <a:sym typeface="Wingdings" panose="05000000000000000000" pitchFamily="2" charset="2"/>
              </a:rPr>
              <a:t>Antimissbrauchsbeauftragtengesetz</a:t>
            </a:r>
            <a:r>
              <a:rPr lang="de-DE" sz="2400" dirty="0">
                <a:sym typeface="Wingdings" panose="05000000000000000000" pitchFamily="2" charset="2"/>
              </a:rPr>
              <a:t> – UBSKMG)</a:t>
            </a:r>
          </a:p>
          <a:p>
            <a:pPr marL="517525" indent="-342900">
              <a:buFont typeface="Wingdings" panose="05000000000000000000" pitchFamily="2" charset="2"/>
              <a:buChar char="à"/>
            </a:pPr>
            <a:r>
              <a:rPr lang="de-DE" sz="2400" dirty="0">
                <a:sym typeface="Wingdings" panose="05000000000000000000" pitchFamily="2" charset="2"/>
              </a:rPr>
              <a:t>Neuregelung im KKG</a:t>
            </a:r>
            <a:endParaRPr lang="de-DE" sz="2400" dirty="0"/>
          </a:p>
          <a:p>
            <a:pPr marL="517525" indent="-342900">
              <a:buFont typeface="Wingdings" panose="05000000000000000000" pitchFamily="2" charset="2"/>
              <a:buChar char="à"/>
            </a:pPr>
            <a:r>
              <a:rPr lang="de-DE" sz="2400" dirty="0">
                <a:sym typeface="Wingdings" panose="05000000000000000000" pitchFamily="2" charset="2"/>
              </a:rPr>
              <a:t>Neuregelungen im SGB VIII</a:t>
            </a:r>
          </a:p>
          <a:p>
            <a:endParaRPr lang="de-DE" dirty="0"/>
          </a:p>
        </p:txBody>
      </p:sp>
    </p:spTree>
    <p:extLst>
      <p:ext uri="{BB962C8B-B14F-4D97-AF65-F5344CB8AC3E}">
        <p14:creationId xmlns:p14="http://schemas.microsoft.com/office/powerpoint/2010/main" val="567244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dirty="0"/>
              <a:t>Gesetz zur Stärkung der Strukturen gegen sexuelle Gewalt an Kindern und Jugendlichen</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p:txBody>
          <a:bodyPr/>
          <a:lstStyle/>
          <a:p>
            <a:pPr marL="0" indent="0">
              <a:buNone/>
            </a:pPr>
            <a:r>
              <a:rPr lang="de-DE" sz="2400" dirty="0" err="1">
                <a:sym typeface="Wingdings" panose="05000000000000000000" pitchFamily="2" charset="2"/>
              </a:rPr>
              <a:t>Antimissbrauchsbeauftragtengesetz</a:t>
            </a:r>
            <a:r>
              <a:rPr lang="de-DE" sz="2400" dirty="0">
                <a:sym typeface="Wingdings" panose="05000000000000000000" pitchFamily="2" charset="2"/>
              </a:rPr>
              <a:t> (UBSKMG)</a:t>
            </a:r>
          </a:p>
          <a:p>
            <a:r>
              <a:rPr lang="de-DE" sz="2400" dirty="0">
                <a:sym typeface="Wingdings" panose="05000000000000000000" pitchFamily="2" charset="2"/>
              </a:rPr>
              <a:t>Gesetzliche Verankerung der/des Unabhängigen Bundesbeauftragten für Fragen des sexuellen Missbrauchs an Kindern und Jugendlichen</a:t>
            </a:r>
          </a:p>
          <a:p>
            <a:r>
              <a:rPr lang="de-DE" sz="2400" dirty="0">
                <a:sym typeface="Wingdings" panose="05000000000000000000" pitchFamily="2" charset="2"/>
              </a:rPr>
              <a:t>Betroffenenrat</a:t>
            </a:r>
          </a:p>
          <a:p>
            <a:r>
              <a:rPr lang="de-DE" sz="2400" dirty="0">
                <a:sym typeface="Wingdings" panose="05000000000000000000" pitchFamily="2" charset="2"/>
              </a:rPr>
              <a:t>Unabhängige Kommission zur Aufarbeitung sexuellen Kindesmissbrauchs</a:t>
            </a:r>
          </a:p>
          <a:p>
            <a:r>
              <a:rPr lang="de-DE" sz="2400" dirty="0">
                <a:sym typeface="Wingdings" panose="05000000000000000000" pitchFamily="2" charset="2"/>
              </a:rPr>
              <a:t>Sensibilisierung, Aufklärung u Qualifizierung zum Schutz v Kindern u Jugendlichen vor sex Gewalt (</a:t>
            </a:r>
            <a:r>
              <a:rPr lang="de-DE" sz="2400" dirty="0" err="1">
                <a:sym typeface="Wingdings" panose="05000000000000000000" pitchFamily="2" charset="2"/>
              </a:rPr>
              <a:t>BzgA</a:t>
            </a:r>
            <a:r>
              <a:rPr lang="de-DE" sz="2400" dirty="0">
                <a:sym typeface="Wingdings" panose="05000000000000000000" pitchFamily="2" charset="2"/>
              </a:rPr>
              <a:t>)</a:t>
            </a:r>
          </a:p>
          <a:p>
            <a:endParaRPr lang="de-DE" sz="2400" dirty="0">
              <a:sym typeface="Wingdings" panose="05000000000000000000" pitchFamily="2" charset="2"/>
            </a:endParaRPr>
          </a:p>
          <a:p>
            <a:endParaRPr lang="de-DE" dirty="0"/>
          </a:p>
        </p:txBody>
      </p:sp>
    </p:spTree>
    <p:extLst>
      <p:ext uri="{BB962C8B-B14F-4D97-AF65-F5344CB8AC3E}">
        <p14:creationId xmlns:p14="http://schemas.microsoft.com/office/powerpoint/2010/main" val="1918129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dirty="0"/>
              <a:t>Gesetz zur Stärkung der Strukturen gegen sexuelle Gewalt an Kindern und Jugendlichen</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p:txBody>
          <a:bodyPr/>
          <a:lstStyle/>
          <a:p>
            <a:pPr marL="0" indent="0">
              <a:buNone/>
            </a:pPr>
            <a:r>
              <a:rPr lang="de-DE" sz="2400" dirty="0">
                <a:sym typeface="Wingdings" panose="05000000000000000000" pitchFamily="2" charset="2"/>
              </a:rPr>
              <a:t>Gesetz zur Kooperation und Information im Kinderschutz (KKG)</a:t>
            </a:r>
          </a:p>
          <a:p>
            <a:r>
              <a:rPr lang="de-DE" sz="2400" dirty="0">
                <a:sym typeface="Wingdings" panose="05000000000000000000" pitchFamily="2" charset="2"/>
              </a:rPr>
              <a:t>Neu § 6 KKG: Beratung im medizinischen Kinderschutz</a:t>
            </a:r>
          </a:p>
          <a:p>
            <a:pPr marL="534988" indent="-360363">
              <a:buNone/>
            </a:pPr>
            <a:r>
              <a:rPr lang="de-DE" sz="2400" dirty="0">
                <a:sym typeface="Wingdings" panose="05000000000000000000" pitchFamily="2" charset="2"/>
              </a:rPr>
              <a:t> Anspruch</a:t>
            </a:r>
            <a:r>
              <a:rPr lang="de-DE" sz="2400" dirty="0">
                <a:solidFill>
                  <a:srgbClr val="FF0000"/>
                </a:solidFill>
                <a:sym typeface="Wingdings" panose="05000000000000000000" pitchFamily="2" charset="2"/>
              </a:rPr>
              <a:t> </a:t>
            </a:r>
            <a:r>
              <a:rPr lang="de-DE" sz="2400" dirty="0">
                <a:sym typeface="Wingdings" panose="05000000000000000000" pitchFamily="2" charset="2"/>
              </a:rPr>
              <a:t>und Fachkräften in der Kinder- und Jugendhilfe</a:t>
            </a:r>
            <a:r>
              <a:rPr lang="de-DE" sz="2400" dirty="0">
                <a:solidFill>
                  <a:srgbClr val="FF0000"/>
                </a:solidFill>
                <a:sym typeface="Wingdings" panose="05000000000000000000" pitchFamily="2" charset="2"/>
              </a:rPr>
              <a:t> </a:t>
            </a:r>
            <a:r>
              <a:rPr lang="de-DE" sz="2400" dirty="0">
                <a:sym typeface="Wingdings" panose="05000000000000000000" pitchFamily="2" charset="2"/>
              </a:rPr>
              <a:t>auf ein telefonisches Beratungsangebot im medizinischen Kinderschutz </a:t>
            </a:r>
          </a:p>
          <a:p>
            <a:pPr marL="534988" indent="-360363">
              <a:buNone/>
            </a:pPr>
            <a:r>
              <a:rPr lang="de-DE" sz="2400" dirty="0">
                <a:sym typeface="Wingdings" panose="05000000000000000000" pitchFamily="2" charset="2"/>
              </a:rPr>
              <a:t> Beratung oder Einschätzungen von vorliegenden medizinischen Befunden / Gutachten, Hindeuten von Verletzungen auf Missbrauch, etc.</a:t>
            </a:r>
          </a:p>
          <a:p>
            <a:endParaRPr lang="de-DE" dirty="0"/>
          </a:p>
        </p:txBody>
      </p:sp>
    </p:spTree>
    <p:extLst>
      <p:ext uri="{BB962C8B-B14F-4D97-AF65-F5344CB8AC3E}">
        <p14:creationId xmlns:p14="http://schemas.microsoft.com/office/powerpoint/2010/main" val="3642774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dirty="0"/>
              <a:t>Überblick über §9b SGB VIII</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p:txBody>
          <a:bodyPr/>
          <a:lstStyle/>
          <a:p>
            <a:pPr marL="0" indent="0">
              <a:buNone/>
            </a:pPr>
            <a:r>
              <a:rPr lang="de-DE" sz="2400" b="1" dirty="0">
                <a:sym typeface="Wingdings" panose="05000000000000000000" pitchFamily="2" charset="2"/>
              </a:rPr>
              <a:t>Änderungen im SGB VIII </a:t>
            </a:r>
          </a:p>
          <a:p>
            <a:r>
              <a:rPr lang="de-DE" sz="2400" dirty="0">
                <a:sym typeface="Wingdings" panose="05000000000000000000" pitchFamily="2" charset="2"/>
              </a:rPr>
              <a:t>§ 9b SGB VIII Aufarbeitung</a:t>
            </a:r>
          </a:p>
          <a:p>
            <a:pPr marL="0" indent="0">
              <a:buNone/>
            </a:pPr>
            <a:r>
              <a:rPr lang="de-DE" sz="2400" dirty="0">
                <a:sym typeface="Wingdings" panose="05000000000000000000" pitchFamily="2" charset="2"/>
              </a:rPr>
              <a:t>„</a:t>
            </a:r>
            <a:r>
              <a:rPr lang="de-DE" sz="2400" i="1" dirty="0">
                <a:sym typeface="Wingdings" panose="05000000000000000000" pitchFamily="2" charset="2"/>
              </a:rPr>
              <a:t>Die nach Landesrecht zuständigen Träger der öffentlichen Kinder- und Jugendhilfe haben Personen bei </a:t>
            </a:r>
            <a:r>
              <a:rPr lang="de-DE" sz="2400" i="1" u="sng" dirty="0">
                <a:sym typeface="Wingdings" panose="05000000000000000000" pitchFamily="2" charset="2"/>
              </a:rPr>
              <a:t>Vorliegen eines berechtigten Interesses</a:t>
            </a:r>
            <a:r>
              <a:rPr lang="de-DE" sz="2400" i="1" dirty="0">
                <a:sym typeface="Wingdings" panose="05000000000000000000" pitchFamily="2" charset="2"/>
              </a:rPr>
              <a:t> </a:t>
            </a:r>
            <a:r>
              <a:rPr lang="de-DE" sz="2400" i="1" u="sng" dirty="0">
                <a:sym typeface="Wingdings" panose="05000000000000000000" pitchFamily="2" charset="2"/>
              </a:rPr>
              <a:t>Einsicht</a:t>
            </a:r>
            <a:r>
              <a:rPr lang="de-DE" sz="2400" i="1" dirty="0">
                <a:sym typeface="Wingdings" panose="05000000000000000000" pitchFamily="2" charset="2"/>
              </a:rPr>
              <a:t> in die sie als Minderjährige betreffenden </a:t>
            </a:r>
            <a:r>
              <a:rPr lang="de-DE" sz="2400" i="1" u="sng" dirty="0">
                <a:sym typeface="Wingdings" panose="05000000000000000000" pitchFamily="2" charset="2"/>
              </a:rPr>
              <a:t>Erziehungshilfe-, Eingliederungshilfe-, Heim- oder Vormundschaftsakten </a:t>
            </a:r>
            <a:r>
              <a:rPr lang="de-DE" sz="2400" i="1" dirty="0">
                <a:sym typeface="Wingdings" panose="05000000000000000000" pitchFamily="2" charset="2"/>
              </a:rPr>
              <a:t>zu gestatten und </a:t>
            </a:r>
            <a:r>
              <a:rPr lang="de-DE" sz="2400" i="1" u="sng" dirty="0">
                <a:sym typeface="Wingdings" panose="05000000000000000000" pitchFamily="2" charset="2"/>
              </a:rPr>
              <a:t>Auskunft zu den betreffenden Akten zu erteilen</a:t>
            </a:r>
            <a:r>
              <a:rPr lang="de-DE" sz="2400" i="1" dirty="0">
                <a:sym typeface="Wingdings" panose="05000000000000000000" pitchFamily="2" charset="2"/>
              </a:rPr>
              <a:t>.“ </a:t>
            </a:r>
            <a:r>
              <a:rPr lang="de-DE" sz="2400" dirty="0">
                <a:sym typeface="Wingdings" panose="05000000000000000000" pitchFamily="2" charset="2"/>
              </a:rPr>
              <a:t>(§ 9b Abs. 1)</a:t>
            </a:r>
          </a:p>
          <a:p>
            <a:pPr marL="0" indent="0">
              <a:buNone/>
            </a:pPr>
            <a:endParaRPr lang="de-DE" sz="2400" i="1" dirty="0">
              <a:sym typeface="Wingdings" panose="05000000000000000000" pitchFamily="2" charset="2"/>
            </a:endParaRPr>
          </a:p>
          <a:p>
            <a:endParaRPr lang="de-DE" dirty="0"/>
          </a:p>
        </p:txBody>
      </p:sp>
    </p:spTree>
    <p:extLst>
      <p:ext uri="{BB962C8B-B14F-4D97-AF65-F5344CB8AC3E}">
        <p14:creationId xmlns:p14="http://schemas.microsoft.com/office/powerpoint/2010/main" val="1989242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a:xfrm>
            <a:off x="660400" y="332167"/>
            <a:ext cx="6290734" cy="732897"/>
          </a:xfrm>
        </p:spPr>
        <p:txBody>
          <a:bodyPr/>
          <a:lstStyle/>
          <a:p>
            <a:r>
              <a:rPr lang="de-DE" sz="2800" dirty="0"/>
              <a:t>Überblick über §9b SGB VIII</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p:txBody>
          <a:bodyPr/>
          <a:lstStyle/>
          <a:p>
            <a:pPr marL="0" indent="0">
              <a:buNone/>
            </a:pPr>
            <a:r>
              <a:rPr lang="de-DE" sz="2400" dirty="0">
                <a:sym typeface="Wingdings" panose="05000000000000000000" pitchFamily="2" charset="2"/>
              </a:rPr>
              <a:t>Berechtigtes Interesse (§ 9b Abs. 3)</a:t>
            </a:r>
          </a:p>
          <a:p>
            <a:r>
              <a:rPr lang="de-DE" sz="2400" dirty="0">
                <a:sym typeface="Wingdings" panose="05000000000000000000" pitchFamily="2" charset="2"/>
              </a:rPr>
              <a:t>Anhaltspunkte für die Gefährdung des Wohls einer Person im Zusammenhang mit einer Jugendhilfeleistung oder Maßnahme (konkrete Hinweise oder ernstzunehmende Vermutungen)</a:t>
            </a:r>
          </a:p>
          <a:p>
            <a:r>
              <a:rPr lang="de-DE" sz="2400" dirty="0">
                <a:sym typeface="Wingdings" panose="05000000000000000000" pitchFamily="2" charset="2"/>
              </a:rPr>
              <a:t>Interesse muss sich nicht aus Akte ergeben</a:t>
            </a:r>
          </a:p>
          <a:p>
            <a:r>
              <a:rPr lang="de-DE" sz="2400" dirty="0">
                <a:sym typeface="Wingdings" panose="05000000000000000000" pitchFamily="2" charset="2"/>
              </a:rPr>
              <a:t>Landesjugendämter entwickeln unter Beteiligung der Unabhängigen Aufarbeitungskommission Grundsätze und Maßstäbe für die Bewertung, ob ein berechtigtes Interesse nach Satz 1 vorliegt.</a:t>
            </a:r>
            <a:endParaRPr lang="de-DE" dirty="0"/>
          </a:p>
        </p:txBody>
      </p:sp>
    </p:spTree>
    <p:extLst>
      <p:ext uri="{BB962C8B-B14F-4D97-AF65-F5344CB8AC3E}">
        <p14:creationId xmlns:p14="http://schemas.microsoft.com/office/powerpoint/2010/main" val="119971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389FE-306D-9EF8-1B9E-E2AFC3208A6A}"/>
              </a:ext>
            </a:extLst>
          </p:cNvPr>
          <p:cNvSpPr>
            <a:spLocks noGrp="1"/>
          </p:cNvSpPr>
          <p:nvPr>
            <p:ph type="ctrTitle"/>
          </p:nvPr>
        </p:nvSpPr>
        <p:spPr/>
        <p:txBody>
          <a:bodyPr/>
          <a:lstStyle/>
          <a:p>
            <a:r>
              <a:rPr lang="de-DE" sz="2800" dirty="0"/>
              <a:t>Überblick über §9b SGB VIII</a:t>
            </a:r>
          </a:p>
        </p:txBody>
      </p:sp>
      <p:sp>
        <p:nvSpPr>
          <p:cNvPr id="3" name="Inhaltsplatzhalter 2">
            <a:extLst>
              <a:ext uri="{FF2B5EF4-FFF2-40B4-BE49-F238E27FC236}">
                <a16:creationId xmlns:a16="http://schemas.microsoft.com/office/drawing/2014/main" id="{D4BA884E-868E-C50E-069D-439D56FA4AC6}"/>
              </a:ext>
            </a:extLst>
          </p:cNvPr>
          <p:cNvSpPr>
            <a:spLocks noGrp="1"/>
          </p:cNvSpPr>
          <p:nvPr>
            <p:ph idx="1"/>
          </p:nvPr>
        </p:nvSpPr>
        <p:spPr>
          <a:xfrm>
            <a:off x="658800" y="1537524"/>
            <a:ext cx="8099196" cy="4209840"/>
          </a:xfrm>
        </p:spPr>
        <p:txBody>
          <a:bodyPr/>
          <a:lstStyle/>
          <a:p>
            <a:pPr marL="0" indent="0">
              <a:buNone/>
            </a:pPr>
            <a:r>
              <a:rPr lang="de-DE" sz="2400" b="1" dirty="0"/>
              <a:t>Gegenstand der Akteneinsicht</a:t>
            </a:r>
          </a:p>
          <a:p>
            <a:r>
              <a:rPr lang="de-DE" sz="2400" dirty="0"/>
              <a:t>Akteneinsicht in alle Erziehungshilfe-, Eingliederungshilfe-, Heim- oder Vormundschaftsakten</a:t>
            </a:r>
          </a:p>
          <a:p>
            <a:r>
              <a:rPr lang="de-DE" sz="2400" dirty="0"/>
              <a:t>Erfasst ist das gesamte fallrelevante Schriftgut</a:t>
            </a:r>
          </a:p>
          <a:p>
            <a:r>
              <a:rPr lang="de-DE" sz="2400" dirty="0"/>
              <a:t>Nicht nur </a:t>
            </a:r>
            <a:r>
              <a:rPr lang="de-DE" sz="2400" dirty="0" err="1"/>
              <a:t>HzE</a:t>
            </a:r>
            <a:r>
              <a:rPr lang="de-DE" sz="2400" dirty="0"/>
              <a:t> und EGH sondern auch mit den Leistungsfällen zusammenhängende Akten (§ 13 Abs. 3, §§ 16-21, § 8a / § 42, § 42a)</a:t>
            </a:r>
          </a:p>
          <a:p>
            <a:r>
              <a:rPr lang="de-DE" sz="2400" u="sng" dirty="0"/>
              <a:t>Nicht umfasst</a:t>
            </a:r>
            <a:r>
              <a:rPr lang="de-DE" sz="2400" dirty="0"/>
              <a:t>: „Annex-“/Leistungsakten (Akten der WJH), Akten der Beistandschaft, Akten der Unterhaltsvorschusskasse (BT-</a:t>
            </a:r>
            <a:r>
              <a:rPr lang="de-DE" sz="2400" dirty="0" err="1"/>
              <a:t>Drs</a:t>
            </a:r>
            <a:r>
              <a:rPr lang="de-DE" sz="2400" dirty="0"/>
              <a:t>. 20/14784, 35)</a:t>
            </a:r>
          </a:p>
          <a:p>
            <a:endParaRPr lang="de-DE" sz="2400" dirty="0"/>
          </a:p>
          <a:p>
            <a:pPr marL="0" indent="0">
              <a:buNone/>
            </a:pPr>
            <a:endParaRPr lang="de-DE" sz="2400" dirty="0"/>
          </a:p>
        </p:txBody>
      </p:sp>
    </p:spTree>
    <p:extLst>
      <p:ext uri="{BB962C8B-B14F-4D97-AF65-F5344CB8AC3E}">
        <p14:creationId xmlns:p14="http://schemas.microsoft.com/office/powerpoint/2010/main" val="3115044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4E9E6A-4F2C-E467-873A-FCD5651C23B7}"/>
              </a:ext>
            </a:extLst>
          </p:cNvPr>
          <p:cNvSpPr>
            <a:spLocks noGrp="1"/>
          </p:cNvSpPr>
          <p:nvPr>
            <p:ph type="ctrTitle"/>
          </p:nvPr>
        </p:nvSpPr>
        <p:spPr>
          <a:xfrm>
            <a:off x="660400" y="332168"/>
            <a:ext cx="6290734" cy="696276"/>
          </a:xfrm>
        </p:spPr>
        <p:txBody>
          <a:bodyPr/>
          <a:lstStyle/>
          <a:p>
            <a:r>
              <a:rPr lang="de-DE" sz="2800" dirty="0"/>
              <a:t>Überblick über §9b SGB VIII</a:t>
            </a:r>
          </a:p>
        </p:txBody>
      </p:sp>
      <p:sp>
        <p:nvSpPr>
          <p:cNvPr id="3" name="Inhaltsplatzhalter 2">
            <a:extLst>
              <a:ext uri="{FF2B5EF4-FFF2-40B4-BE49-F238E27FC236}">
                <a16:creationId xmlns:a16="http://schemas.microsoft.com/office/drawing/2014/main" id="{9B355D50-E499-A041-E1FA-6937E4DB720A}"/>
              </a:ext>
            </a:extLst>
          </p:cNvPr>
          <p:cNvSpPr>
            <a:spLocks noGrp="1"/>
          </p:cNvSpPr>
          <p:nvPr>
            <p:ph idx="1"/>
          </p:nvPr>
        </p:nvSpPr>
        <p:spPr>
          <a:xfrm>
            <a:off x="658800" y="1619717"/>
            <a:ext cx="8099196" cy="4209840"/>
          </a:xfrm>
        </p:spPr>
        <p:txBody>
          <a:bodyPr/>
          <a:lstStyle/>
          <a:p>
            <a:pPr marL="0" indent="0">
              <a:buNone/>
            </a:pPr>
            <a:r>
              <a:rPr lang="de-DE" b="1" dirty="0"/>
              <a:t>Umfang der Akteneinsicht</a:t>
            </a:r>
          </a:p>
          <a:p>
            <a:r>
              <a:rPr lang="de-DE" dirty="0"/>
              <a:t>Bei Vorliegen der Voraussetzungen haben Betroffene einen Anspruch auf Akteneinsicht (keine Ermessenentscheidung)</a:t>
            </a:r>
          </a:p>
          <a:p>
            <a:r>
              <a:rPr lang="de-DE" dirty="0"/>
              <a:t>Vermittlung von Gesundheitsdaten soll durch einen Arzt erfolgen (§ 9b Abs. 4 SGB VIII </a:t>
            </a:r>
            <a:r>
              <a:rPr lang="de-DE" dirty="0" err="1"/>
              <a:t>iVm</a:t>
            </a:r>
            <a:r>
              <a:rPr lang="de-DE" dirty="0"/>
              <a:t> § 25 Abs. 2 SGB X)</a:t>
            </a:r>
          </a:p>
          <a:p>
            <a:r>
              <a:rPr lang="de-DE" dirty="0"/>
              <a:t>Grenzen der Akteneinsicht: Berührung berechtigter Interessen Dritter (§ 9b Abs. 4 SGB VIII </a:t>
            </a:r>
            <a:r>
              <a:rPr lang="de-DE" dirty="0" err="1"/>
              <a:t>iVm</a:t>
            </a:r>
            <a:r>
              <a:rPr lang="de-DE" dirty="0"/>
              <a:t> § 25 Abs. 3 SGB X)</a:t>
            </a:r>
          </a:p>
          <a:p>
            <a:endParaRPr lang="de-DE" dirty="0"/>
          </a:p>
        </p:txBody>
      </p:sp>
    </p:spTree>
    <p:extLst>
      <p:ext uri="{BB962C8B-B14F-4D97-AF65-F5344CB8AC3E}">
        <p14:creationId xmlns:p14="http://schemas.microsoft.com/office/powerpoint/2010/main" val="141739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B3D4A6-9EFE-CD90-C0AF-DD4051BDAEBE}"/>
              </a:ext>
            </a:extLst>
          </p:cNvPr>
          <p:cNvSpPr>
            <a:spLocks noGrp="1"/>
          </p:cNvSpPr>
          <p:nvPr>
            <p:ph type="ctrTitle"/>
          </p:nvPr>
        </p:nvSpPr>
        <p:spPr/>
        <p:txBody>
          <a:bodyPr/>
          <a:lstStyle/>
          <a:p>
            <a:r>
              <a:rPr lang="de-DE" sz="2800" dirty="0"/>
              <a:t>Freie Träger (§9b Abs. 2 SGB VIII)</a:t>
            </a:r>
          </a:p>
        </p:txBody>
      </p:sp>
      <p:sp>
        <p:nvSpPr>
          <p:cNvPr id="3" name="Inhaltsplatzhalter 2">
            <a:extLst>
              <a:ext uri="{FF2B5EF4-FFF2-40B4-BE49-F238E27FC236}">
                <a16:creationId xmlns:a16="http://schemas.microsoft.com/office/drawing/2014/main" id="{23834BFE-8140-64BE-EA6A-C58B6C672DD5}"/>
              </a:ext>
            </a:extLst>
          </p:cNvPr>
          <p:cNvSpPr>
            <a:spLocks noGrp="1"/>
          </p:cNvSpPr>
          <p:nvPr>
            <p:ph idx="1"/>
          </p:nvPr>
        </p:nvSpPr>
        <p:spPr/>
        <p:txBody>
          <a:bodyPr/>
          <a:lstStyle/>
          <a:p>
            <a:r>
              <a:rPr lang="de-DE" sz="2800" dirty="0"/>
              <a:t>Regelungen zur Aktenaufbewahrung, Aktenauskunft und Akteneinsicht in § 9b SGB VIII gelten nur für die Träger der öffentlichen Jugendhilfe</a:t>
            </a:r>
          </a:p>
          <a:p>
            <a:r>
              <a:rPr lang="de-DE" sz="2800" dirty="0"/>
              <a:t>Aber: § 9b Abs. 2 SGB VIII verpflichtet die Träger der öffentlichen Jugendhilfe Vereinbarungen mit Trägern von Einrichtungen und Diensten, die Leistungen nach dem SGB VIII erbringen, abzuschließen</a:t>
            </a:r>
          </a:p>
          <a:p>
            <a:endParaRPr lang="de-DE" dirty="0"/>
          </a:p>
        </p:txBody>
      </p:sp>
    </p:spTree>
    <p:extLst>
      <p:ext uri="{BB962C8B-B14F-4D97-AF65-F5344CB8AC3E}">
        <p14:creationId xmlns:p14="http://schemas.microsoft.com/office/powerpoint/2010/main" val="762405378"/>
      </p:ext>
    </p:extLst>
  </p:cSld>
  <p:clrMapOvr>
    <a:masterClrMapping/>
  </p:clrMapOvr>
</p:sld>
</file>

<file path=ppt/theme/theme1.xml><?xml version="1.0" encoding="utf-8"?>
<a:theme xmlns:a="http://schemas.openxmlformats.org/drawingml/2006/main" name="Zwischenüberschriften">
  <a:themeElements>
    <a:clrScheme name="Rotviolet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3" id="{FD91B336-0EDE-431A-BE8C-59C358B4BA2B}" vid="{D66B0B96-804E-4A89-AC55-A696DA6860A1}"/>
    </a:ext>
  </a:extLst>
</a:theme>
</file>

<file path=ppt/theme/theme2.xml><?xml version="1.0" encoding="utf-8"?>
<a:theme xmlns:a="http://schemas.openxmlformats.org/drawingml/2006/main" name="Inhaltsfoli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3" id="{FD91B336-0EDE-431A-BE8C-59C358B4BA2B}" vid="{1B0200B1-75BC-49F1-BF94-0E1B0BDD734D}"/>
    </a:ext>
  </a:extLst>
</a:theme>
</file>

<file path=ppt/theme/theme3.xml><?xml version="1.0" encoding="utf-8"?>
<a:theme xmlns:a="http://schemas.openxmlformats.org/drawingml/2006/main" name="2_Inhaltsfoli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3" id="{FD91B336-0EDE-431A-BE8C-59C358B4BA2B}" vid="{71776414-69E1-4165-AF44-CAA7436CAC74}"/>
    </a:ext>
  </a:extLst>
</a:theme>
</file>

<file path=ppt/theme/theme4.xml><?xml version="1.0" encoding="utf-8"?>
<a:theme xmlns:a="http://schemas.openxmlformats.org/drawingml/2006/main" name="1_Titelfolie">
  <a:themeElements>
    <a:clrScheme name="KVJS blau">
      <a:dk1>
        <a:srgbClr val="000000"/>
      </a:dk1>
      <a:lt1>
        <a:srgbClr val="FFFFFF"/>
      </a:lt1>
      <a:dk2>
        <a:srgbClr val="454551"/>
      </a:dk2>
      <a:lt2>
        <a:srgbClr val="D8D9DC"/>
      </a:lt2>
      <a:accent1>
        <a:srgbClr val="006DB6"/>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3" id="{FD91B336-0EDE-431A-BE8C-59C358B4BA2B}" vid="{788468CC-9DE6-4677-815B-2D8547733EB7}"/>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d49f2a3e-8871-4856-9128-b7d206199829">VEUAVRUVMCTN-527995318-6</_dlc_DocId>
    <_dlc_DocIdUrl xmlns="d49f2a3e-8871-4856-9128-b7d206199829">
      <Url>http://kvjsintranet/themen/cd/_layouts/15/DocIdRedir.aspx?ID=VEUAVRUVMCTN-527995318-6</Url>
      <Description>VEUAVRUVMCTN-527995318-6</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kument" ma:contentTypeID="0x01010044CAD282B2D7D14B8A76F1DA9B6F22A5" ma:contentTypeVersion="5" ma:contentTypeDescription="Ein neues Dokument erstellen." ma:contentTypeScope="" ma:versionID="8fa956bb65fe45e00e42cd8aa2e6ac8e">
  <xsd:schema xmlns:xsd="http://www.w3.org/2001/XMLSchema" xmlns:xs="http://www.w3.org/2001/XMLSchema" xmlns:p="http://schemas.microsoft.com/office/2006/metadata/properties" xmlns:ns2="d49f2a3e-8871-4856-9128-b7d206199829" targetNamespace="http://schemas.microsoft.com/office/2006/metadata/properties" ma:root="true" ma:fieldsID="e1374ff204faaaa15e8a7cb2077a53b5" ns2:_="">
    <xsd:import namespace="d49f2a3e-8871-4856-9128-b7d206199829"/>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9f2a3e-8871-4856-9128-b7d206199829"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A54A66-0FA2-444F-ABA7-FAF84B5E05A8}">
  <ds:schemaRefs>
    <ds:schemaRef ds:uri="http://schemas.microsoft.com/sharepoint/v3/contenttype/forms"/>
  </ds:schemaRefs>
</ds:datastoreItem>
</file>

<file path=customXml/itemProps2.xml><?xml version="1.0" encoding="utf-8"?>
<ds:datastoreItem xmlns:ds="http://schemas.openxmlformats.org/officeDocument/2006/customXml" ds:itemID="{D3ECF2F8-8847-4761-9346-7B940DA5F471}">
  <ds:schemaRefs>
    <ds:schemaRef ds:uri="http://schemas.microsoft.com/sharepoint/events"/>
  </ds:schemaRefs>
</ds:datastoreItem>
</file>

<file path=customXml/itemProps3.xml><?xml version="1.0" encoding="utf-8"?>
<ds:datastoreItem xmlns:ds="http://schemas.openxmlformats.org/officeDocument/2006/customXml" ds:itemID="{E9587459-0D86-4DE6-A076-C149DE2A4D43}">
  <ds:schemaRefs>
    <ds:schemaRef ds:uri="http://schemas.microsoft.com/office/2006/documentManagement/types"/>
    <ds:schemaRef ds:uri="http://schemas.openxmlformats.org/package/2006/metadata/core-properties"/>
    <ds:schemaRef ds:uri="http://purl.org/dc/elements/1.1/"/>
    <ds:schemaRef ds:uri="d49f2a3e-8871-4856-9128-b7d206199829"/>
    <ds:schemaRef ds:uri="http://schemas.microsoft.com/office/2006/metadata/properties"/>
    <ds:schemaRef ds:uri="http://purl.org/dc/terms/"/>
    <ds:schemaRef ds:uri="http://schemas.microsoft.com/office/infopath/2007/PartnerControls"/>
    <ds:schemaRef ds:uri="http://www.w3.org/XML/1998/namespace"/>
    <ds:schemaRef ds:uri="http://purl.org/dc/dcmitype/"/>
  </ds:schemaRefs>
</ds:datastoreItem>
</file>

<file path=customXml/itemProps4.xml><?xml version="1.0" encoding="utf-8"?>
<ds:datastoreItem xmlns:ds="http://schemas.openxmlformats.org/officeDocument/2006/customXml" ds:itemID="{C873CFD0-7CBD-4D88-AEBB-E8C4E8739A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9f2a3e-8871-4856-9128-b7d2061998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KVJS-Fortbildung_Blanko_Standardformat</Template>
  <TotalTime>0</TotalTime>
  <Words>1587</Words>
  <Application>Microsoft Office PowerPoint</Application>
  <PresentationFormat>Bildschirmpräsentation (4:3)</PresentationFormat>
  <Paragraphs>121</Paragraphs>
  <Slides>14</Slides>
  <Notes>13</Notes>
  <HiddenSlides>0</HiddenSlides>
  <MMClips>0</MMClips>
  <ScaleCrop>false</ScaleCrop>
  <HeadingPairs>
    <vt:vector size="6" baseType="variant">
      <vt:variant>
        <vt:lpstr>Verwendete Schriftarten</vt:lpstr>
      </vt:variant>
      <vt:variant>
        <vt:i4>7</vt:i4>
      </vt:variant>
      <vt:variant>
        <vt:lpstr>Design</vt:lpstr>
      </vt:variant>
      <vt:variant>
        <vt:i4>4</vt:i4>
      </vt:variant>
      <vt:variant>
        <vt:lpstr>Folientitel</vt:lpstr>
      </vt:variant>
      <vt:variant>
        <vt:i4>14</vt:i4>
      </vt:variant>
    </vt:vector>
  </HeadingPairs>
  <TitlesOfParts>
    <vt:vector size="25" baseType="lpstr">
      <vt:lpstr>Arial</vt:lpstr>
      <vt:lpstr>BundesSansWeb</vt:lpstr>
      <vt:lpstr>Helvetica</vt:lpstr>
      <vt:lpstr>Nunito-Sans</vt:lpstr>
      <vt:lpstr>Roboto</vt:lpstr>
      <vt:lpstr>Trebuchet MS</vt:lpstr>
      <vt:lpstr>Wingdings</vt:lpstr>
      <vt:lpstr>Zwischenüberschriften</vt:lpstr>
      <vt:lpstr>Inhaltsfolien</vt:lpstr>
      <vt:lpstr>2_Inhaltsfolien</vt:lpstr>
      <vt:lpstr>1_Titelfolie</vt:lpstr>
      <vt:lpstr>  Gesetz zur Stärkung der Strukturen gegen sexuelle Gewalt an Kindern und Jugendlichen</vt:lpstr>
      <vt:lpstr>Gesetz zur Stärkung der Strukturen gegen sexuelle Gewalt an Kindern und Jugendlichen</vt:lpstr>
      <vt:lpstr>Gesetz zur Stärkung der Strukturen gegen sexuelle Gewalt an Kindern und Jugendlichen</vt:lpstr>
      <vt:lpstr>Gesetz zur Stärkung der Strukturen gegen sexuelle Gewalt an Kindern und Jugendlichen</vt:lpstr>
      <vt:lpstr>Überblick über §9b SGB VIII</vt:lpstr>
      <vt:lpstr>Überblick über §9b SGB VIII</vt:lpstr>
      <vt:lpstr>Überblick über §9b SGB VIII</vt:lpstr>
      <vt:lpstr>Überblick über §9b SGB VIII</vt:lpstr>
      <vt:lpstr>Freie Träger (§9b Abs. 2 SGB VIII)</vt:lpstr>
      <vt:lpstr>Freie Träger (§9b Abs. 2 SGB VIII)</vt:lpstr>
      <vt:lpstr>Arbeitsgruppe der BAG Landesjugendämter zu § 9b SGB VIII</vt:lpstr>
      <vt:lpstr>Anhaltspunkte für Gefährdung</vt:lpstr>
      <vt:lpstr>Weitere Änderung im SGB VIII</vt:lpstr>
      <vt:lpstr>Vielen Dank für Ihre Aufmerksamkeit!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Zimmermann, Leonie</dc:creator>
  <cp:keywords/>
  <dc:description/>
  <cp:lastModifiedBy>Brenner, Tabea</cp:lastModifiedBy>
  <cp:revision>55</cp:revision>
  <dcterms:created xsi:type="dcterms:W3CDTF">2025-07-09T10:04:49Z</dcterms:created>
  <dcterms:modified xsi:type="dcterms:W3CDTF">2026-07-22T08:09:32Z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0x01010044CAD282B2D7D14B8A76F1DA9B6F22A5</vt:lpwstr>
  </property>
  <property fmtid="{D5CDD505-2E9C-101B-9397-08002B2CF9AE}" pid="3" name="_dlc_DocIdItemGuid">
    <vt:lpwstr>630e080a-d7cf-4283-a541-eb7564834a77</vt:lpwstr>
  </property>
</Properties>
</file>