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3.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4.xml" ContentType="application/vnd.openxmlformats-officedocument.theme+xml"/>
  <Override PartName="/ppt/slideLayouts/slideLayout26.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50" r:id="rId2"/>
    <p:sldMasterId id="2147483657" r:id="rId3"/>
    <p:sldMasterId id="2147483679" r:id="rId4"/>
    <p:sldMasterId id="2147483676" r:id="rId5"/>
  </p:sldMasterIdLst>
  <p:notesMasterIdLst>
    <p:notesMasterId r:id="rId57"/>
  </p:notesMasterIdLst>
  <p:handoutMasterIdLst>
    <p:handoutMasterId r:id="rId58"/>
  </p:handoutMasterIdLst>
  <p:sldIdLst>
    <p:sldId id="631" r:id="rId6"/>
    <p:sldId id="964" r:id="rId7"/>
    <p:sldId id="292" r:id="rId8"/>
    <p:sldId id="909" r:id="rId9"/>
    <p:sldId id="910" r:id="rId10"/>
    <p:sldId id="911" r:id="rId11"/>
    <p:sldId id="622" r:id="rId12"/>
    <p:sldId id="904" r:id="rId13"/>
    <p:sldId id="905" r:id="rId14"/>
    <p:sldId id="906" r:id="rId15"/>
    <p:sldId id="908" r:id="rId16"/>
    <p:sldId id="907" r:id="rId17"/>
    <p:sldId id="915" r:id="rId18"/>
    <p:sldId id="913" r:id="rId19"/>
    <p:sldId id="914" r:id="rId20"/>
    <p:sldId id="912" r:id="rId21"/>
    <p:sldId id="921" r:id="rId22"/>
    <p:sldId id="922" r:id="rId23"/>
    <p:sldId id="923" r:id="rId24"/>
    <p:sldId id="924" r:id="rId25"/>
    <p:sldId id="925" r:id="rId26"/>
    <p:sldId id="934" r:id="rId27"/>
    <p:sldId id="936" r:id="rId28"/>
    <p:sldId id="939" r:id="rId29"/>
    <p:sldId id="970" r:id="rId30"/>
    <p:sldId id="971" r:id="rId31"/>
    <p:sldId id="935" r:id="rId32"/>
    <p:sldId id="937" r:id="rId33"/>
    <p:sldId id="938" r:id="rId34"/>
    <p:sldId id="951" r:id="rId35"/>
    <p:sldId id="953" r:id="rId36"/>
    <p:sldId id="952" r:id="rId37"/>
    <p:sldId id="954" r:id="rId38"/>
    <p:sldId id="956" r:id="rId39"/>
    <p:sldId id="955" r:id="rId40"/>
    <p:sldId id="957" r:id="rId41"/>
    <p:sldId id="958" r:id="rId42"/>
    <p:sldId id="961" r:id="rId43"/>
    <p:sldId id="962" r:id="rId44"/>
    <p:sldId id="963" r:id="rId45"/>
    <p:sldId id="643" r:id="rId46"/>
    <p:sldId id="973" r:id="rId47"/>
    <p:sldId id="646" r:id="rId48"/>
    <p:sldId id="974" r:id="rId49"/>
    <p:sldId id="647" r:id="rId50"/>
    <p:sldId id="648" r:id="rId51"/>
    <p:sldId id="649" r:id="rId52"/>
    <p:sldId id="642" r:id="rId53"/>
    <p:sldId id="968" r:id="rId54"/>
    <p:sldId id="965" r:id="rId55"/>
    <p:sldId id="623" r:id="rId56"/>
  </p:sldIdLst>
  <p:sldSz cx="12192000" cy="6858000"/>
  <p:notesSz cx="6797675" cy="9926638"/>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224"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3F7C4A0-E15D-EBFD-E482-0C82C06E9850}" name="Lebold, Vera-Maria" initials="LVM" userId="S::Vera-Maria.Lebold@kvjs.de::61f4d1f4-4f55-479f-9e56-96877d273bd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EB7"/>
    <a:srgbClr val="2F518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85593" autoAdjust="0"/>
  </p:normalViewPr>
  <p:slideViewPr>
    <p:cSldViewPr snapToGrid="0" snapToObjects="1">
      <p:cViewPr varScale="1">
        <p:scale>
          <a:sx n="45" d="100"/>
          <a:sy n="45" d="100"/>
        </p:scale>
        <p:origin x="1114" y="34"/>
      </p:cViewPr>
      <p:guideLst>
        <p:guide orient="horz" pos="4224"/>
        <p:guide pos="3840"/>
      </p:guideLst>
    </p:cSldViewPr>
  </p:slideViewPr>
  <p:outlineViewPr>
    <p:cViewPr>
      <p:scale>
        <a:sx n="33" d="100"/>
        <a:sy n="33" d="100"/>
      </p:scale>
      <p:origin x="0" y="0"/>
    </p:cViewPr>
  </p:outlineViewPr>
  <p:notesTextViewPr>
    <p:cViewPr>
      <p:scale>
        <a:sx n="1" d="1"/>
        <a:sy n="1" d="1"/>
      </p:scale>
      <p:origin x="0" y="0"/>
    </p:cViewPr>
  </p:notesTextViewPr>
  <p:notesViewPr>
    <p:cSldViewPr snapToGrid="0" snapToObjects="1">
      <p:cViewPr varScale="1">
        <p:scale>
          <a:sx n="119" d="100"/>
          <a:sy n="119" d="100"/>
        </p:scale>
        <p:origin x="3920" y="1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microsoft.com/office/2018/10/relationships/authors" Target="authors.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handoutMaster" Target="handoutMasters/handoutMaster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notesMaster" Target="notesMasters/notesMaster1.xml"/><Relationship Id="rId61"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9D4BD97A-5DB9-0E4C-B0F3-100D3D7FF43B}"/>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de-DE"/>
          </a:p>
        </p:txBody>
      </p:sp>
      <p:sp>
        <p:nvSpPr>
          <p:cNvPr id="3" name="Datumsplatzhalter 2">
            <a:extLst>
              <a:ext uri="{FF2B5EF4-FFF2-40B4-BE49-F238E27FC236}">
                <a16:creationId xmlns:a16="http://schemas.microsoft.com/office/drawing/2014/main" id="{88075046-4F09-6340-9B6A-3E8AC9850951}"/>
              </a:ext>
            </a:extLst>
          </p:cNvPr>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AEE2F705-208D-AD42-9378-20EEF3C7BB3E}" type="datetimeFigureOut">
              <a:rPr lang="de-DE" smtClean="0"/>
              <a:t>01.07.2026</a:t>
            </a:fld>
            <a:endParaRPr lang="de-DE"/>
          </a:p>
        </p:txBody>
      </p:sp>
      <p:sp>
        <p:nvSpPr>
          <p:cNvPr id="4" name="Fußzeilenplatzhalter 3">
            <a:extLst>
              <a:ext uri="{FF2B5EF4-FFF2-40B4-BE49-F238E27FC236}">
                <a16:creationId xmlns:a16="http://schemas.microsoft.com/office/drawing/2014/main" id="{CC230650-C493-424E-A847-0D29702B2823}"/>
              </a:ext>
            </a:extLst>
          </p:cNvPr>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a:extLst>
              <a:ext uri="{FF2B5EF4-FFF2-40B4-BE49-F238E27FC236}">
                <a16:creationId xmlns:a16="http://schemas.microsoft.com/office/drawing/2014/main" id="{78725904-635A-6C47-8A5A-922F2181A3B9}"/>
              </a:ext>
            </a:extLst>
          </p:cNvPr>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8290868C-1B2C-AC40-AAA0-336AC9DCB285}" type="slidenum">
              <a:rPr lang="de-DE" smtClean="0"/>
              <a:t>‹Nr.›</a:t>
            </a:fld>
            <a:endParaRPr lang="de-DE"/>
          </a:p>
        </p:txBody>
      </p:sp>
    </p:spTree>
    <p:extLst>
      <p:ext uri="{BB962C8B-B14F-4D97-AF65-F5344CB8AC3E}">
        <p14:creationId xmlns:p14="http://schemas.microsoft.com/office/powerpoint/2010/main" val="5891500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D0BF44D8-CD01-E541-A0C2-A253D4BEC777}" type="datetimeFigureOut">
              <a:rPr lang="de-DE" smtClean="0"/>
              <a:t>01.07.2026</a:t>
            </a:fld>
            <a:endParaRPr lang="de-DE"/>
          </a:p>
        </p:txBody>
      </p:sp>
      <p:sp>
        <p:nvSpPr>
          <p:cNvPr id="4" name="Folienbildplatzhalt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CFB3BC76-B7CE-EC4A-AD91-E8D9C3440B40}" type="slidenum">
              <a:rPr lang="de-DE" smtClean="0"/>
              <a:t>‹Nr.›</a:t>
            </a:fld>
            <a:endParaRPr lang="de-DE"/>
          </a:p>
        </p:txBody>
      </p:sp>
    </p:spTree>
    <p:extLst>
      <p:ext uri="{BB962C8B-B14F-4D97-AF65-F5344CB8AC3E}">
        <p14:creationId xmlns:p14="http://schemas.microsoft.com/office/powerpoint/2010/main" val="42089062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CFB3BC76-B7CE-EC4A-AD91-E8D9C3440B40}" type="slidenum">
              <a:rPr lang="de-DE" smtClean="0"/>
              <a:t>2</a:t>
            </a:fld>
            <a:endParaRPr lang="de-DE"/>
          </a:p>
        </p:txBody>
      </p:sp>
    </p:spTree>
    <p:extLst>
      <p:ext uri="{BB962C8B-B14F-4D97-AF65-F5344CB8AC3E}">
        <p14:creationId xmlns:p14="http://schemas.microsoft.com/office/powerpoint/2010/main" val="39003725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CFB3BC76-B7CE-EC4A-AD91-E8D9C3440B40}" type="slidenum">
              <a:rPr lang="de-DE" smtClean="0"/>
              <a:t>14</a:t>
            </a:fld>
            <a:endParaRPr lang="de-DE"/>
          </a:p>
        </p:txBody>
      </p:sp>
    </p:spTree>
    <p:extLst>
      <p:ext uri="{BB962C8B-B14F-4D97-AF65-F5344CB8AC3E}">
        <p14:creationId xmlns:p14="http://schemas.microsoft.com/office/powerpoint/2010/main" val="20010721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CFB3BC76-B7CE-EC4A-AD91-E8D9C3440B40}" type="slidenum">
              <a:rPr lang="de-DE" smtClean="0"/>
              <a:t>15</a:t>
            </a:fld>
            <a:endParaRPr lang="de-DE"/>
          </a:p>
        </p:txBody>
      </p:sp>
    </p:spTree>
    <p:extLst>
      <p:ext uri="{BB962C8B-B14F-4D97-AF65-F5344CB8AC3E}">
        <p14:creationId xmlns:p14="http://schemas.microsoft.com/office/powerpoint/2010/main" val="37609674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CFB3BC76-B7CE-EC4A-AD91-E8D9C3440B40}" type="slidenum">
              <a:rPr lang="de-DE" smtClean="0"/>
              <a:t>16</a:t>
            </a:fld>
            <a:endParaRPr lang="de-DE"/>
          </a:p>
        </p:txBody>
      </p:sp>
    </p:spTree>
    <p:extLst>
      <p:ext uri="{BB962C8B-B14F-4D97-AF65-F5344CB8AC3E}">
        <p14:creationId xmlns:p14="http://schemas.microsoft.com/office/powerpoint/2010/main" val="29459782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CFB3BC76-B7CE-EC4A-AD91-E8D9C3440B40}" type="slidenum">
              <a:rPr lang="de-DE" smtClean="0"/>
              <a:t>18</a:t>
            </a:fld>
            <a:endParaRPr lang="de-DE"/>
          </a:p>
        </p:txBody>
      </p:sp>
    </p:spTree>
    <p:extLst>
      <p:ext uri="{BB962C8B-B14F-4D97-AF65-F5344CB8AC3E}">
        <p14:creationId xmlns:p14="http://schemas.microsoft.com/office/powerpoint/2010/main" val="42531796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CFB3BC76-B7CE-EC4A-AD91-E8D9C3440B40}" type="slidenum">
              <a:rPr lang="de-DE" smtClean="0"/>
              <a:t>19</a:t>
            </a:fld>
            <a:endParaRPr lang="de-DE"/>
          </a:p>
        </p:txBody>
      </p:sp>
    </p:spTree>
    <p:extLst>
      <p:ext uri="{BB962C8B-B14F-4D97-AF65-F5344CB8AC3E}">
        <p14:creationId xmlns:p14="http://schemas.microsoft.com/office/powerpoint/2010/main" val="39526536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CFB3BC76-B7CE-EC4A-AD91-E8D9C3440B40}" type="slidenum">
              <a:rPr lang="de-DE" smtClean="0"/>
              <a:t>20</a:t>
            </a:fld>
            <a:endParaRPr lang="de-DE"/>
          </a:p>
        </p:txBody>
      </p:sp>
    </p:spTree>
    <p:extLst>
      <p:ext uri="{BB962C8B-B14F-4D97-AF65-F5344CB8AC3E}">
        <p14:creationId xmlns:p14="http://schemas.microsoft.com/office/powerpoint/2010/main" val="21960710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CFB3BC76-B7CE-EC4A-AD91-E8D9C3440B40}" type="slidenum">
              <a:rPr lang="de-DE" smtClean="0"/>
              <a:t>21</a:t>
            </a:fld>
            <a:endParaRPr lang="de-DE"/>
          </a:p>
        </p:txBody>
      </p:sp>
    </p:spTree>
    <p:extLst>
      <p:ext uri="{BB962C8B-B14F-4D97-AF65-F5344CB8AC3E}">
        <p14:creationId xmlns:p14="http://schemas.microsoft.com/office/powerpoint/2010/main" val="40875925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CFB3BC76-B7CE-EC4A-AD91-E8D9C3440B40}" type="slidenum">
              <a:rPr lang="de-DE" smtClean="0"/>
              <a:t>23</a:t>
            </a:fld>
            <a:endParaRPr lang="de-DE"/>
          </a:p>
        </p:txBody>
      </p:sp>
    </p:spTree>
    <p:extLst>
      <p:ext uri="{BB962C8B-B14F-4D97-AF65-F5344CB8AC3E}">
        <p14:creationId xmlns:p14="http://schemas.microsoft.com/office/powerpoint/2010/main" val="35830572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CFB3BC76-B7CE-EC4A-AD91-E8D9C3440B40}" type="slidenum">
              <a:rPr lang="de-DE" smtClean="0"/>
              <a:t>24</a:t>
            </a:fld>
            <a:endParaRPr lang="de-DE"/>
          </a:p>
        </p:txBody>
      </p:sp>
    </p:spTree>
    <p:extLst>
      <p:ext uri="{BB962C8B-B14F-4D97-AF65-F5344CB8AC3E}">
        <p14:creationId xmlns:p14="http://schemas.microsoft.com/office/powerpoint/2010/main" val="2035350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CFB3BC76-B7CE-EC4A-AD91-E8D9C3440B40}" type="slidenum">
              <a:rPr lang="de-DE" smtClean="0"/>
              <a:t>25</a:t>
            </a:fld>
            <a:endParaRPr lang="de-DE"/>
          </a:p>
        </p:txBody>
      </p:sp>
    </p:spTree>
    <p:extLst>
      <p:ext uri="{BB962C8B-B14F-4D97-AF65-F5344CB8AC3E}">
        <p14:creationId xmlns:p14="http://schemas.microsoft.com/office/powerpoint/2010/main" val="26917529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CFB3BC76-B7CE-EC4A-AD91-E8D9C3440B40}" type="slidenum">
              <a:rPr lang="de-DE" smtClean="0"/>
              <a:t>3</a:t>
            </a:fld>
            <a:endParaRPr lang="de-DE"/>
          </a:p>
        </p:txBody>
      </p:sp>
    </p:spTree>
    <p:extLst>
      <p:ext uri="{BB962C8B-B14F-4D97-AF65-F5344CB8AC3E}">
        <p14:creationId xmlns:p14="http://schemas.microsoft.com/office/powerpoint/2010/main" val="39003725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CFB3BC76-B7CE-EC4A-AD91-E8D9C3440B40}" type="slidenum">
              <a:rPr lang="de-DE" smtClean="0"/>
              <a:t>26</a:t>
            </a:fld>
            <a:endParaRPr lang="de-DE"/>
          </a:p>
        </p:txBody>
      </p:sp>
    </p:spTree>
    <p:extLst>
      <p:ext uri="{BB962C8B-B14F-4D97-AF65-F5344CB8AC3E}">
        <p14:creationId xmlns:p14="http://schemas.microsoft.com/office/powerpoint/2010/main" val="37943180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CFB3BC76-B7CE-EC4A-AD91-E8D9C3440B40}" type="slidenum">
              <a:rPr lang="de-DE" smtClean="0"/>
              <a:t>27</a:t>
            </a:fld>
            <a:endParaRPr lang="de-DE"/>
          </a:p>
        </p:txBody>
      </p:sp>
    </p:spTree>
    <p:extLst>
      <p:ext uri="{BB962C8B-B14F-4D97-AF65-F5344CB8AC3E}">
        <p14:creationId xmlns:p14="http://schemas.microsoft.com/office/powerpoint/2010/main" val="11129943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CFB3BC76-B7CE-EC4A-AD91-E8D9C3440B40}" type="slidenum">
              <a:rPr lang="de-DE" smtClean="0"/>
              <a:t>28</a:t>
            </a:fld>
            <a:endParaRPr lang="de-DE"/>
          </a:p>
        </p:txBody>
      </p:sp>
    </p:spTree>
    <p:extLst>
      <p:ext uri="{BB962C8B-B14F-4D97-AF65-F5344CB8AC3E}">
        <p14:creationId xmlns:p14="http://schemas.microsoft.com/office/powerpoint/2010/main" val="40986280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CFB3BC76-B7CE-EC4A-AD91-E8D9C3440B40}" type="slidenum">
              <a:rPr lang="de-DE" smtClean="0"/>
              <a:t>29</a:t>
            </a:fld>
            <a:endParaRPr lang="de-DE"/>
          </a:p>
        </p:txBody>
      </p:sp>
    </p:spTree>
    <p:extLst>
      <p:ext uri="{BB962C8B-B14F-4D97-AF65-F5344CB8AC3E}">
        <p14:creationId xmlns:p14="http://schemas.microsoft.com/office/powerpoint/2010/main" val="122039980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CFB3BC76-B7CE-EC4A-AD91-E8D9C3440B40}" type="slidenum">
              <a:rPr lang="de-DE" smtClean="0"/>
              <a:t>31</a:t>
            </a:fld>
            <a:endParaRPr lang="de-DE"/>
          </a:p>
        </p:txBody>
      </p:sp>
    </p:spTree>
    <p:extLst>
      <p:ext uri="{BB962C8B-B14F-4D97-AF65-F5344CB8AC3E}">
        <p14:creationId xmlns:p14="http://schemas.microsoft.com/office/powerpoint/2010/main" val="1913436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CFB3BC76-B7CE-EC4A-AD91-E8D9C3440B40}" type="slidenum">
              <a:rPr lang="de-DE" smtClean="0"/>
              <a:t>32</a:t>
            </a:fld>
            <a:endParaRPr lang="de-DE"/>
          </a:p>
        </p:txBody>
      </p:sp>
    </p:spTree>
    <p:extLst>
      <p:ext uri="{BB962C8B-B14F-4D97-AF65-F5344CB8AC3E}">
        <p14:creationId xmlns:p14="http://schemas.microsoft.com/office/powerpoint/2010/main" val="326489150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CFB3BC76-B7CE-EC4A-AD91-E8D9C3440B40}" type="slidenum">
              <a:rPr lang="de-DE" smtClean="0"/>
              <a:t>33</a:t>
            </a:fld>
            <a:endParaRPr lang="de-DE"/>
          </a:p>
        </p:txBody>
      </p:sp>
    </p:spTree>
    <p:extLst>
      <p:ext uri="{BB962C8B-B14F-4D97-AF65-F5344CB8AC3E}">
        <p14:creationId xmlns:p14="http://schemas.microsoft.com/office/powerpoint/2010/main" val="302580101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CFB3BC76-B7CE-EC4A-AD91-E8D9C3440B40}" type="slidenum">
              <a:rPr lang="de-DE" smtClean="0"/>
              <a:t>34</a:t>
            </a:fld>
            <a:endParaRPr lang="de-DE"/>
          </a:p>
        </p:txBody>
      </p:sp>
    </p:spTree>
    <p:extLst>
      <p:ext uri="{BB962C8B-B14F-4D97-AF65-F5344CB8AC3E}">
        <p14:creationId xmlns:p14="http://schemas.microsoft.com/office/powerpoint/2010/main" val="322648868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CFB3BC76-B7CE-EC4A-AD91-E8D9C3440B40}" type="slidenum">
              <a:rPr lang="de-DE" smtClean="0"/>
              <a:t>35</a:t>
            </a:fld>
            <a:endParaRPr lang="de-DE"/>
          </a:p>
        </p:txBody>
      </p:sp>
    </p:spTree>
    <p:extLst>
      <p:ext uri="{BB962C8B-B14F-4D97-AF65-F5344CB8AC3E}">
        <p14:creationId xmlns:p14="http://schemas.microsoft.com/office/powerpoint/2010/main" val="391236737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CFB3BC76-B7CE-EC4A-AD91-E8D9C3440B40}" type="slidenum">
              <a:rPr lang="de-DE" smtClean="0"/>
              <a:t>37</a:t>
            </a:fld>
            <a:endParaRPr lang="de-DE"/>
          </a:p>
        </p:txBody>
      </p:sp>
    </p:spTree>
    <p:extLst>
      <p:ext uri="{BB962C8B-B14F-4D97-AF65-F5344CB8AC3E}">
        <p14:creationId xmlns:p14="http://schemas.microsoft.com/office/powerpoint/2010/main" val="36010132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CFB3BC76-B7CE-EC4A-AD91-E8D9C3440B40}" type="slidenum">
              <a:rPr lang="de-DE" smtClean="0"/>
              <a:t>5</a:t>
            </a:fld>
            <a:endParaRPr lang="de-DE"/>
          </a:p>
        </p:txBody>
      </p:sp>
    </p:spTree>
    <p:extLst>
      <p:ext uri="{BB962C8B-B14F-4D97-AF65-F5344CB8AC3E}">
        <p14:creationId xmlns:p14="http://schemas.microsoft.com/office/powerpoint/2010/main" val="25500737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CFB3BC76-B7CE-EC4A-AD91-E8D9C3440B40}" type="slidenum">
              <a:rPr lang="de-DE" smtClean="0"/>
              <a:t>39</a:t>
            </a:fld>
            <a:endParaRPr lang="de-DE"/>
          </a:p>
        </p:txBody>
      </p:sp>
    </p:spTree>
    <p:extLst>
      <p:ext uri="{BB962C8B-B14F-4D97-AF65-F5344CB8AC3E}">
        <p14:creationId xmlns:p14="http://schemas.microsoft.com/office/powerpoint/2010/main" val="127001455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CFB3BC76-B7CE-EC4A-AD91-E8D9C3440B40}" type="slidenum">
              <a:rPr lang="de-DE" smtClean="0"/>
              <a:t>40</a:t>
            </a:fld>
            <a:endParaRPr lang="de-DE"/>
          </a:p>
        </p:txBody>
      </p:sp>
    </p:spTree>
    <p:extLst>
      <p:ext uri="{BB962C8B-B14F-4D97-AF65-F5344CB8AC3E}">
        <p14:creationId xmlns:p14="http://schemas.microsoft.com/office/powerpoint/2010/main" val="72703713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CFB3BC76-B7CE-EC4A-AD91-E8D9C3440B40}" type="slidenum">
              <a:rPr lang="de-DE" smtClean="0"/>
              <a:t>41</a:t>
            </a:fld>
            <a:endParaRPr lang="de-DE"/>
          </a:p>
        </p:txBody>
      </p:sp>
    </p:spTree>
    <p:extLst>
      <p:ext uri="{BB962C8B-B14F-4D97-AF65-F5344CB8AC3E}">
        <p14:creationId xmlns:p14="http://schemas.microsoft.com/office/powerpoint/2010/main" val="384855063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CFB3BC76-B7CE-EC4A-AD91-E8D9C3440B40}" type="slidenum">
              <a:rPr lang="de-DE" smtClean="0"/>
              <a:t>42</a:t>
            </a:fld>
            <a:endParaRPr lang="de-DE"/>
          </a:p>
        </p:txBody>
      </p:sp>
    </p:spTree>
    <p:extLst>
      <p:ext uri="{BB962C8B-B14F-4D97-AF65-F5344CB8AC3E}">
        <p14:creationId xmlns:p14="http://schemas.microsoft.com/office/powerpoint/2010/main" val="41593447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CFB3BC76-B7CE-EC4A-AD91-E8D9C3440B40}" type="slidenum">
              <a:rPr lang="de-DE" smtClean="0"/>
              <a:t>43</a:t>
            </a:fld>
            <a:endParaRPr lang="de-DE"/>
          </a:p>
        </p:txBody>
      </p:sp>
    </p:spTree>
    <p:extLst>
      <p:ext uri="{BB962C8B-B14F-4D97-AF65-F5344CB8AC3E}">
        <p14:creationId xmlns:p14="http://schemas.microsoft.com/office/powerpoint/2010/main" val="173629919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CFB3BC76-B7CE-EC4A-AD91-E8D9C3440B40}" type="slidenum">
              <a:rPr lang="de-DE" smtClean="0"/>
              <a:t>44</a:t>
            </a:fld>
            <a:endParaRPr lang="de-DE"/>
          </a:p>
        </p:txBody>
      </p:sp>
    </p:spTree>
    <p:extLst>
      <p:ext uri="{BB962C8B-B14F-4D97-AF65-F5344CB8AC3E}">
        <p14:creationId xmlns:p14="http://schemas.microsoft.com/office/powerpoint/2010/main" val="264782690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CFB3BC76-B7CE-EC4A-AD91-E8D9C3440B40}" type="slidenum">
              <a:rPr lang="de-DE" smtClean="0"/>
              <a:t>45</a:t>
            </a:fld>
            <a:endParaRPr lang="de-DE"/>
          </a:p>
        </p:txBody>
      </p:sp>
    </p:spTree>
    <p:extLst>
      <p:ext uri="{BB962C8B-B14F-4D97-AF65-F5344CB8AC3E}">
        <p14:creationId xmlns:p14="http://schemas.microsoft.com/office/powerpoint/2010/main" val="168766656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CFB3BC76-B7CE-EC4A-AD91-E8D9C3440B40}" type="slidenum">
              <a:rPr lang="de-DE" smtClean="0"/>
              <a:t>46</a:t>
            </a:fld>
            <a:endParaRPr lang="de-DE"/>
          </a:p>
        </p:txBody>
      </p:sp>
    </p:spTree>
    <p:extLst>
      <p:ext uri="{BB962C8B-B14F-4D97-AF65-F5344CB8AC3E}">
        <p14:creationId xmlns:p14="http://schemas.microsoft.com/office/powerpoint/2010/main" val="339416774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CFB3BC76-B7CE-EC4A-AD91-E8D9C3440B40}" type="slidenum">
              <a:rPr lang="de-DE" smtClean="0"/>
              <a:t>47</a:t>
            </a:fld>
            <a:endParaRPr lang="de-DE"/>
          </a:p>
        </p:txBody>
      </p:sp>
    </p:spTree>
    <p:extLst>
      <p:ext uri="{BB962C8B-B14F-4D97-AF65-F5344CB8AC3E}">
        <p14:creationId xmlns:p14="http://schemas.microsoft.com/office/powerpoint/2010/main" val="339254319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CFB3BC76-B7CE-EC4A-AD91-E8D9C3440B40}" type="slidenum">
              <a:rPr lang="de-DE" smtClean="0"/>
              <a:t>48</a:t>
            </a:fld>
            <a:endParaRPr lang="de-DE"/>
          </a:p>
        </p:txBody>
      </p:sp>
    </p:spTree>
    <p:extLst>
      <p:ext uri="{BB962C8B-B14F-4D97-AF65-F5344CB8AC3E}">
        <p14:creationId xmlns:p14="http://schemas.microsoft.com/office/powerpoint/2010/main" val="23675118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CFB3BC76-B7CE-EC4A-AD91-E8D9C3440B40}" type="slidenum">
              <a:rPr lang="de-DE" smtClean="0"/>
              <a:t>6</a:t>
            </a:fld>
            <a:endParaRPr lang="de-DE"/>
          </a:p>
        </p:txBody>
      </p:sp>
    </p:spTree>
    <p:extLst>
      <p:ext uri="{BB962C8B-B14F-4D97-AF65-F5344CB8AC3E}">
        <p14:creationId xmlns:p14="http://schemas.microsoft.com/office/powerpoint/2010/main" val="306508614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CFB3BC76-B7CE-EC4A-AD91-E8D9C3440B40}" type="slidenum">
              <a:rPr lang="de-DE" smtClean="0"/>
              <a:t>49</a:t>
            </a:fld>
            <a:endParaRPr lang="de-DE"/>
          </a:p>
        </p:txBody>
      </p:sp>
    </p:spTree>
    <p:extLst>
      <p:ext uri="{BB962C8B-B14F-4D97-AF65-F5344CB8AC3E}">
        <p14:creationId xmlns:p14="http://schemas.microsoft.com/office/powerpoint/2010/main" val="71899859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CFB3BC76-B7CE-EC4A-AD91-E8D9C3440B40}" type="slidenum">
              <a:rPr lang="de-DE" smtClean="0"/>
              <a:t>50</a:t>
            </a:fld>
            <a:endParaRPr lang="de-DE"/>
          </a:p>
        </p:txBody>
      </p:sp>
    </p:spTree>
    <p:extLst>
      <p:ext uri="{BB962C8B-B14F-4D97-AF65-F5344CB8AC3E}">
        <p14:creationId xmlns:p14="http://schemas.microsoft.com/office/powerpoint/2010/main" val="9405606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CFB3BC76-B7CE-EC4A-AD91-E8D9C3440B40}" type="slidenum">
              <a:rPr lang="de-DE" smtClean="0"/>
              <a:t>8</a:t>
            </a:fld>
            <a:endParaRPr lang="de-DE"/>
          </a:p>
        </p:txBody>
      </p:sp>
    </p:spTree>
    <p:extLst>
      <p:ext uri="{BB962C8B-B14F-4D97-AF65-F5344CB8AC3E}">
        <p14:creationId xmlns:p14="http://schemas.microsoft.com/office/powerpoint/2010/main" val="34686388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CFB3BC76-B7CE-EC4A-AD91-E8D9C3440B40}" type="slidenum">
              <a:rPr lang="de-DE" smtClean="0"/>
              <a:t>9</a:t>
            </a:fld>
            <a:endParaRPr lang="de-DE"/>
          </a:p>
        </p:txBody>
      </p:sp>
    </p:spTree>
    <p:extLst>
      <p:ext uri="{BB962C8B-B14F-4D97-AF65-F5344CB8AC3E}">
        <p14:creationId xmlns:p14="http://schemas.microsoft.com/office/powerpoint/2010/main" val="17696698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CFB3BC76-B7CE-EC4A-AD91-E8D9C3440B40}" type="slidenum">
              <a:rPr lang="de-DE" smtClean="0"/>
              <a:t>10</a:t>
            </a:fld>
            <a:endParaRPr lang="de-DE"/>
          </a:p>
        </p:txBody>
      </p:sp>
    </p:spTree>
    <p:extLst>
      <p:ext uri="{BB962C8B-B14F-4D97-AF65-F5344CB8AC3E}">
        <p14:creationId xmlns:p14="http://schemas.microsoft.com/office/powerpoint/2010/main" val="39520690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CFB3BC76-B7CE-EC4A-AD91-E8D9C3440B40}" type="slidenum">
              <a:rPr lang="de-DE" smtClean="0"/>
              <a:t>12</a:t>
            </a:fld>
            <a:endParaRPr lang="de-DE"/>
          </a:p>
        </p:txBody>
      </p:sp>
    </p:spTree>
    <p:extLst>
      <p:ext uri="{BB962C8B-B14F-4D97-AF65-F5344CB8AC3E}">
        <p14:creationId xmlns:p14="http://schemas.microsoft.com/office/powerpoint/2010/main" val="42190270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CFB3BC76-B7CE-EC4A-AD91-E8D9C3440B40}" type="slidenum">
              <a:rPr lang="de-DE" smtClean="0"/>
              <a:t>13</a:t>
            </a:fld>
            <a:endParaRPr lang="de-DE"/>
          </a:p>
        </p:txBody>
      </p:sp>
    </p:spTree>
    <p:extLst>
      <p:ext uri="{BB962C8B-B14F-4D97-AF65-F5344CB8AC3E}">
        <p14:creationId xmlns:p14="http://schemas.microsoft.com/office/powerpoint/2010/main" val="39003894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elfolie mit Überschrift zweispaltig">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495F3B46-A68C-3841-988B-E95DE9E720C4}"/>
              </a:ext>
            </a:extLst>
          </p:cNvPr>
          <p:cNvSpPr txBox="1"/>
          <p:nvPr userDrawn="1"/>
        </p:nvSpPr>
        <p:spPr>
          <a:xfrm>
            <a:off x="462455" y="1513490"/>
            <a:ext cx="0" cy="0"/>
          </a:xfrm>
          <a:prstGeom prst="rect">
            <a:avLst/>
          </a:prstGeom>
        </p:spPr>
        <p:txBody>
          <a:bodyPr vert="horz" wrap="none" lIns="91440" tIns="45720" rIns="91440" bIns="45720" rtlCol="0">
            <a:normAutofit fontScale="25000" lnSpcReduction="20000"/>
          </a:bodyPr>
          <a:lstStyle/>
          <a:p>
            <a:pPr algn="l"/>
            <a:endParaRPr lang="de-DE" dirty="0">
              <a:solidFill>
                <a:schemeClr val="bg1"/>
              </a:solidFill>
            </a:endParaRPr>
          </a:p>
        </p:txBody>
      </p:sp>
      <p:sp>
        <p:nvSpPr>
          <p:cNvPr id="6" name="Titel 1">
            <a:extLst>
              <a:ext uri="{FF2B5EF4-FFF2-40B4-BE49-F238E27FC236}">
                <a16:creationId xmlns:a16="http://schemas.microsoft.com/office/drawing/2014/main" id="{BE12070C-DA55-AD41-B684-47B63A4E557C}"/>
              </a:ext>
            </a:extLst>
          </p:cNvPr>
          <p:cNvSpPr>
            <a:spLocks noGrp="1"/>
          </p:cNvSpPr>
          <p:nvPr>
            <p:ph type="ctrTitle" hasCustomPrompt="1"/>
          </p:nvPr>
        </p:nvSpPr>
        <p:spPr>
          <a:xfrm>
            <a:off x="663867" y="2036927"/>
            <a:ext cx="8928865" cy="1534889"/>
          </a:xfrm>
          <a:prstGeom prst="rect">
            <a:avLst/>
          </a:prstGeom>
        </p:spPr>
        <p:txBody>
          <a:bodyPr anchor="b" anchorCtr="0">
            <a:noAutofit/>
          </a:bodyPr>
          <a:lstStyle>
            <a:lvl1pPr algn="l">
              <a:lnSpc>
                <a:spcPct val="100000"/>
              </a:lnSpc>
              <a:defRPr sz="3500" b="1" i="0" baseline="0">
                <a:solidFill>
                  <a:srgbClr val="006EB7"/>
                </a:solidFill>
                <a:latin typeface="+mj-lt"/>
                <a:cs typeface="Arial" panose="020B0604020202020204" pitchFamily="34" charset="0"/>
              </a:defRPr>
            </a:lvl1pPr>
          </a:lstStyle>
          <a:p>
            <a:r>
              <a:rPr lang="de-DE" dirty="0"/>
              <a:t>Überschrift der Präsentation, Schriftgröße 35, max. 3-zeilig</a:t>
            </a:r>
          </a:p>
        </p:txBody>
      </p:sp>
      <p:sp>
        <p:nvSpPr>
          <p:cNvPr id="7" name="Untertitel 2">
            <a:extLst>
              <a:ext uri="{FF2B5EF4-FFF2-40B4-BE49-F238E27FC236}">
                <a16:creationId xmlns:a16="http://schemas.microsoft.com/office/drawing/2014/main" id="{E9FCC0C9-9CB6-EE48-A14C-68AFBB1A936E}"/>
              </a:ext>
            </a:extLst>
          </p:cNvPr>
          <p:cNvSpPr>
            <a:spLocks noGrp="1"/>
          </p:cNvSpPr>
          <p:nvPr>
            <p:ph type="subTitle" idx="1" hasCustomPrompt="1"/>
          </p:nvPr>
        </p:nvSpPr>
        <p:spPr>
          <a:xfrm>
            <a:off x="679106" y="4969565"/>
            <a:ext cx="8910759" cy="1055315"/>
          </a:xfrm>
          <a:prstGeom prst="rect">
            <a:avLst/>
          </a:prstGeom>
        </p:spPr>
        <p:txBody>
          <a:bodyPr/>
          <a:lstStyle>
            <a:lvl1pPr marL="0" indent="0" algn="l">
              <a:buNone/>
              <a:defRPr sz="2000" b="0">
                <a:solidFill>
                  <a:srgbClr val="006EB7"/>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Ggf. weitere Infos: Hier ist Platz für den Namen der Referentin / des Referenten, Schriftgröße 20</a:t>
            </a:r>
          </a:p>
        </p:txBody>
      </p:sp>
    </p:spTree>
    <p:extLst>
      <p:ext uri="{BB962C8B-B14F-4D97-AF65-F5344CB8AC3E}">
        <p14:creationId xmlns:p14="http://schemas.microsoft.com/office/powerpoint/2010/main" val="7291561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Inhalt 2-spalti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339EC0-8782-F748-A170-DCE47AF5CFB2}"/>
              </a:ext>
            </a:extLst>
          </p:cNvPr>
          <p:cNvSpPr>
            <a:spLocks noGrp="1"/>
          </p:cNvSpPr>
          <p:nvPr>
            <p:ph type="ctrTitle" hasCustomPrompt="1"/>
          </p:nvPr>
        </p:nvSpPr>
        <p:spPr>
          <a:xfrm>
            <a:off x="880534" y="584085"/>
            <a:ext cx="8387645" cy="732897"/>
          </a:xfrm>
          <a:prstGeom prst="rect">
            <a:avLst/>
          </a:prstGeom>
        </p:spPr>
        <p:txBody>
          <a:bodyPr anchor="ctr">
            <a:normAutofit/>
          </a:bodyPr>
          <a:lstStyle>
            <a:lvl1pPr algn="l">
              <a:defRPr sz="3300" baseline="0">
                <a:solidFill>
                  <a:srgbClr val="006EB7"/>
                </a:solidFill>
                <a:latin typeface="+mj-lt"/>
                <a:cs typeface="Arial" panose="020B0604020202020204" pitchFamily="34" charset="0"/>
              </a:defRPr>
            </a:lvl1pPr>
          </a:lstStyle>
          <a:p>
            <a:r>
              <a:rPr lang="de-DE" dirty="0"/>
              <a:t>Überschrift einfügen</a:t>
            </a:r>
          </a:p>
        </p:txBody>
      </p:sp>
      <p:sp>
        <p:nvSpPr>
          <p:cNvPr id="8" name="Textplatzhalter 7">
            <a:extLst>
              <a:ext uri="{FF2B5EF4-FFF2-40B4-BE49-F238E27FC236}">
                <a16:creationId xmlns:a16="http://schemas.microsoft.com/office/drawing/2014/main" id="{895AA733-D27D-7044-B050-FC5E10BFED78}"/>
              </a:ext>
            </a:extLst>
          </p:cNvPr>
          <p:cNvSpPr>
            <a:spLocks noGrp="1"/>
          </p:cNvSpPr>
          <p:nvPr>
            <p:ph type="body" sz="quarter" idx="13" hasCustomPrompt="1"/>
          </p:nvPr>
        </p:nvSpPr>
        <p:spPr>
          <a:xfrm>
            <a:off x="880534" y="1820709"/>
            <a:ext cx="3612445" cy="4297519"/>
          </a:xfrm>
          <a:prstGeom prst="rect">
            <a:avLst/>
          </a:prstGeom>
        </p:spPr>
        <p:txBody>
          <a:bodyPr/>
          <a:lstStyle>
            <a:lvl1pPr>
              <a:lnSpc>
                <a:spcPct val="100000"/>
              </a:lnSpc>
              <a:defRPr lang="de-DE" sz="2000" dirty="0" smtClean="0">
                <a:latin typeface="+mn-lt"/>
                <a:cs typeface="Arial" panose="020B0604020202020204" pitchFamily="34" charset="0"/>
              </a:defRPr>
            </a:lvl1pPr>
            <a:lvl2pPr>
              <a:lnSpc>
                <a:spcPct val="100000"/>
              </a:lnSpc>
              <a:defRPr lang="de-DE" sz="1600" dirty="0" smtClean="0">
                <a:latin typeface="+mn-lt"/>
                <a:cs typeface="Arial" panose="020B0604020202020204" pitchFamily="34" charset="0"/>
              </a:defRPr>
            </a:lvl2pPr>
            <a:lvl3pPr>
              <a:lnSpc>
                <a:spcPct val="100000"/>
              </a:lnSpc>
              <a:defRPr lang="de-DE" sz="1200" dirty="0" smtClean="0">
                <a:latin typeface="+mn-lt"/>
                <a:cs typeface="Arial" panose="020B0604020202020204" pitchFamily="34" charset="0"/>
              </a:defRPr>
            </a:lvl3pPr>
            <a:lvl4pPr>
              <a:lnSpc>
                <a:spcPct val="100000"/>
              </a:lnSpc>
              <a:defRPr lang="de-DE" sz="800" dirty="0" smtClean="0">
                <a:latin typeface="+mn-lt"/>
                <a:cs typeface="Arial" panose="020B0604020202020204" pitchFamily="34" charset="0"/>
              </a:defRPr>
            </a:lvl4pPr>
            <a:lvl5pPr>
              <a:lnSpc>
                <a:spcPct val="100000"/>
              </a:lnSpc>
              <a:defRPr lang="de-DE" sz="400" dirty="0"/>
            </a:lvl5pPr>
          </a:lstStyle>
          <a:p>
            <a:pPr lvl="0"/>
            <a:r>
              <a:rPr lang="de-DE" dirty="0"/>
              <a:t>Inhalt einfügen</a:t>
            </a:r>
          </a:p>
          <a:p>
            <a:pPr lvl="1"/>
            <a:r>
              <a:rPr lang="de-DE" dirty="0"/>
              <a:t>Zweite Ebene</a:t>
            </a:r>
          </a:p>
          <a:p>
            <a:pPr lvl="2"/>
            <a:r>
              <a:rPr lang="de-DE" dirty="0"/>
              <a:t>Dritte Ebene</a:t>
            </a:r>
          </a:p>
          <a:p>
            <a:pPr lvl="3"/>
            <a:r>
              <a:rPr lang="de-DE" dirty="0"/>
              <a:t>Vierte Ebene</a:t>
            </a:r>
          </a:p>
        </p:txBody>
      </p:sp>
      <p:sp>
        <p:nvSpPr>
          <p:cNvPr id="5" name="Inhaltsplatzhalter 4">
            <a:extLst>
              <a:ext uri="{FF2B5EF4-FFF2-40B4-BE49-F238E27FC236}">
                <a16:creationId xmlns:a16="http://schemas.microsoft.com/office/drawing/2014/main" id="{4D0F4410-CE4B-3E46-8AA0-8C73316C6A85}"/>
              </a:ext>
            </a:extLst>
          </p:cNvPr>
          <p:cNvSpPr>
            <a:spLocks noGrp="1"/>
          </p:cNvSpPr>
          <p:nvPr>
            <p:ph sz="quarter" idx="14" hasCustomPrompt="1"/>
          </p:nvPr>
        </p:nvSpPr>
        <p:spPr>
          <a:xfrm>
            <a:off x="4684890" y="1820709"/>
            <a:ext cx="6943549" cy="4297519"/>
          </a:xfrm>
          <a:prstGeom prst="rect">
            <a:avLst/>
          </a:prstGeom>
        </p:spPr>
        <p:txBody>
          <a:bodyPr/>
          <a:lstStyle>
            <a:lvl1pPr>
              <a:defRPr lang="de-DE" dirty="0" smtClean="0">
                <a:latin typeface="+mn-lt"/>
                <a:cs typeface="Arial" panose="020B0604020202020204" pitchFamily="34" charset="0"/>
              </a:defRPr>
            </a:lvl1pPr>
            <a:lvl2pPr>
              <a:defRPr lang="de-DE" dirty="0" smtClean="0">
                <a:latin typeface="+mn-lt"/>
                <a:cs typeface="Arial" panose="020B0604020202020204" pitchFamily="34" charset="0"/>
              </a:defRPr>
            </a:lvl2pPr>
            <a:lvl3pPr>
              <a:defRPr lang="de-DE" dirty="0" smtClean="0">
                <a:latin typeface="+mn-lt"/>
                <a:cs typeface="Arial" panose="020B0604020202020204" pitchFamily="34" charset="0"/>
              </a:defRPr>
            </a:lvl3pPr>
            <a:lvl4pPr>
              <a:defRPr lang="de-DE" dirty="0" smtClean="0">
                <a:latin typeface="+mn-lt"/>
                <a:cs typeface="Arial" panose="020B0604020202020204" pitchFamily="34" charset="0"/>
              </a:defRPr>
            </a:lvl4pPr>
            <a:lvl5pPr>
              <a:defRPr lang="de-DE" dirty="0">
                <a:latin typeface="+mn-lt"/>
                <a:cs typeface="Arial" panose="020B0604020202020204" pitchFamily="34" charset="0"/>
              </a:defRPr>
            </a:lvl5pPr>
          </a:lstStyle>
          <a:p>
            <a:pPr lvl="0"/>
            <a:r>
              <a:rPr lang="de-DE" dirty="0"/>
              <a:t>Inhalt einfügen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23280697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339EC0-8782-F748-A170-DCE47AF5CFB2}"/>
              </a:ext>
            </a:extLst>
          </p:cNvPr>
          <p:cNvSpPr>
            <a:spLocks noGrp="1"/>
          </p:cNvSpPr>
          <p:nvPr>
            <p:ph type="ctrTitle" hasCustomPrompt="1"/>
          </p:nvPr>
        </p:nvSpPr>
        <p:spPr>
          <a:xfrm>
            <a:off x="880534" y="584082"/>
            <a:ext cx="8387645" cy="732897"/>
          </a:xfrm>
          <a:prstGeom prst="rect">
            <a:avLst/>
          </a:prstGeom>
        </p:spPr>
        <p:txBody>
          <a:bodyPr anchor="ctr">
            <a:normAutofit/>
          </a:bodyPr>
          <a:lstStyle>
            <a:lvl1pPr algn="l">
              <a:defRPr sz="3300" baseline="0">
                <a:solidFill>
                  <a:srgbClr val="006EB7"/>
                </a:solidFill>
                <a:latin typeface="+mj-lt"/>
                <a:cs typeface="Arial" panose="020B0604020202020204" pitchFamily="34" charset="0"/>
              </a:defRPr>
            </a:lvl1pPr>
          </a:lstStyle>
          <a:p>
            <a:r>
              <a:rPr lang="de-DE" dirty="0"/>
              <a:t>Überschrift einfügen</a:t>
            </a:r>
          </a:p>
        </p:txBody>
      </p:sp>
      <p:sp>
        <p:nvSpPr>
          <p:cNvPr id="8" name="Textplatzhalter 7">
            <a:extLst>
              <a:ext uri="{FF2B5EF4-FFF2-40B4-BE49-F238E27FC236}">
                <a16:creationId xmlns:a16="http://schemas.microsoft.com/office/drawing/2014/main" id="{895AA733-D27D-7044-B050-FC5E10BFED78}"/>
              </a:ext>
            </a:extLst>
          </p:cNvPr>
          <p:cNvSpPr>
            <a:spLocks noGrp="1"/>
          </p:cNvSpPr>
          <p:nvPr>
            <p:ph type="body" sz="quarter" idx="13" hasCustomPrompt="1"/>
          </p:nvPr>
        </p:nvSpPr>
        <p:spPr>
          <a:xfrm>
            <a:off x="880534" y="1844984"/>
            <a:ext cx="8387645" cy="4273244"/>
          </a:xfrm>
          <a:prstGeom prst="rect">
            <a:avLst/>
          </a:prstGeom>
        </p:spPr>
        <p:txBody>
          <a:bodyPr/>
          <a:lstStyle>
            <a:lvl1pPr marL="180000" indent="-180000">
              <a:lnSpc>
                <a:spcPct val="100000"/>
              </a:lnSpc>
              <a:buFont typeface="Arial" panose="020B0604020202020204" pitchFamily="34" charset="0"/>
              <a:buChar char="•"/>
              <a:defRPr lang="de-DE" dirty="0" smtClean="0">
                <a:latin typeface="+mn-lt"/>
                <a:cs typeface="Arial" panose="020B0604020202020204" pitchFamily="34" charset="0"/>
              </a:defRPr>
            </a:lvl1pPr>
            <a:lvl2pPr>
              <a:lnSpc>
                <a:spcPct val="100000"/>
              </a:lnSpc>
              <a:defRPr lang="de-DE" dirty="0" smtClean="0">
                <a:latin typeface="+mn-lt"/>
                <a:cs typeface="Arial" panose="020B0604020202020204" pitchFamily="34" charset="0"/>
              </a:defRPr>
            </a:lvl2pPr>
            <a:lvl3pPr>
              <a:lnSpc>
                <a:spcPct val="100000"/>
              </a:lnSpc>
              <a:defRPr lang="de-DE" dirty="0" smtClean="0">
                <a:latin typeface="+mn-lt"/>
                <a:cs typeface="Arial" panose="020B0604020202020204" pitchFamily="34" charset="0"/>
              </a:defRPr>
            </a:lvl3pPr>
            <a:lvl4pPr>
              <a:lnSpc>
                <a:spcPct val="100000"/>
              </a:lnSpc>
              <a:defRPr lang="de-DE" dirty="0" smtClean="0">
                <a:latin typeface="+mn-lt"/>
                <a:cs typeface="Arial" panose="020B0604020202020204" pitchFamily="34" charset="0"/>
              </a:defRPr>
            </a:lvl4pPr>
            <a:lvl5pPr>
              <a:lnSpc>
                <a:spcPct val="100000"/>
              </a:lnSpc>
              <a:defRPr lang="de-DE" dirty="0">
                <a:latin typeface="+mn-lt"/>
                <a:cs typeface="Arial" panose="020B0604020202020204" pitchFamily="34" charset="0"/>
              </a:defRPr>
            </a:lvl5pPr>
          </a:lstStyle>
          <a:p>
            <a:pPr lvl="0"/>
            <a:r>
              <a:rPr lang="de-DE" dirty="0"/>
              <a:t>Inhalt einfügen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18203437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Inhalt Ü2 / Aufzählung">
    <p:spTree>
      <p:nvGrpSpPr>
        <p:cNvPr id="1" name=""/>
        <p:cNvGrpSpPr/>
        <p:nvPr/>
      </p:nvGrpSpPr>
      <p:grpSpPr>
        <a:xfrm>
          <a:off x="0" y="0"/>
          <a:ext cx="0" cy="0"/>
          <a:chOff x="0" y="0"/>
          <a:chExt cx="0" cy="0"/>
        </a:xfrm>
      </p:grpSpPr>
      <p:sp>
        <p:nvSpPr>
          <p:cNvPr id="4" name="Inhaltsplatzhalter 2">
            <a:extLst>
              <a:ext uri="{FF2B5EF4-FFF2-40B4-BE49-F238E27FC236}">
                <a16:creationId xmlns:a16="http://schemas.microsoft.com/office/drawing/2014/main" id="{79D1839C-6E7B-134E-83FD-B8166BB4BB5A}"/>
              </a:ext>
            </a:extLst>
          </p:cNvPr>
          <p:cNvSpPr>
            <a:spLocks noGrp="1"/>
          </p:cNvSpPr>
          <p:nvPr>
            <p:ph idx="1" hasCustomPrompt="1"/>
          </p:nvPr>
        </p:nvSpPr>
        <p:spPr>
          <a:xfrm>
            <a:off x="658800" y="2037600"/>
            <a:ext cx="10689920" cy="4180320"/>
          </a:xfrm>
          <a:prstGeom prst="rect">
            <a:avLst/>
          </a:prstGeom>
        </p:spPr>
        <p:txBody>
          <a:bodyPr/>
          <a:lstStyle>
            <a:lvl1pPr>
              <a:defRPr sz="2100"/>
            </a:lvl1pPr>
            <a:lvl2pPr>
              <a:defRPr sz="1800"/>
            </a:lvl2pPr>
            <a:lvl3pPr>
              <a:defRPr sz="1500"/>
            </a:lvl3pPr>
            <a:lvl4pPr>
              <a:buNone/>
              <a:defRPr/>
            </a:lvl4pPr>
          </a:lstStyle>
          <a:p>
            <a:pPr lvl="0"/>
            <a:r>
              <a:rPr lang="de-DE" dirty="0"/>
              <a:t>Aufzählung in Schriftgröße 28</a:t>
            </a:r>
          </a:p>
          <a:p>
            <a:pPr lvl="1"/>
            <a:r>
              <a:rPr lang="de-DE" dirty="0"/>
              <a:t>Aufzählung zweite Ebene in Schriftgröße 24</a:t>
            </a:r>
          </a:p>
          <a:p>
            <a:pPr lvl="2"/>
            <a:r>
              <a:rPr lang="de-DE" dirty="0"/>
              <a:t>Aufzählung dritte Ebene in Schriftgröße 20</a:t>
            </a:r>
          </a:p>
          <a:p>
            <a:pPr lvl="2"/>
            <a:endParaRPr lang="de-DE" dirty="0"/>
          </a:p>
        </p:txBody>
      </p:sp>
      <p:sp>
        <p:nvSpPr>
          <p:cNvPr id="3" name="Titel 1">
            <a:extLst>
              <a:ext uri="{FF2B5EF4-FFF2-40B4-BE49-F238E27FC236}">
                <a16:creationId xmlns:a16="http://schemas.microsoft.com/office/drawing/2014/main" id="{C68BDD5B-0E7E-3941-BCF6-61DF682E2981}"/>
              </a:ext>
            </a:extLst>
          </p:cNvPr>
          <p:cNvSpPr>
            <a:spLocks noGrp="1"/>
          </p:cNvSpPr>
          <p:nvPr>
            <p:ph type="ctrTitle" hasCustomPrompt="1"/>
          </p:nvPr>
        </p:nvSpPr>
        <p:spPr>
          <a:xfrm>
            <a:off x="660401" y="360000"/>
            <a:ext cx="6290735" cy="1164000"/>
          </a:xfrm>
          <a:prstGeom prst="rect">
            <a:avLst/>
          </a:prstGeom>
        </p:spPr>
        <p:txBody>
          <a:bodyPr anchor="ctr">
            <a:noAutofit/>
          </a:bodyPr>
          <a:lstStyle>
            <a:lvl1pPr algn="l">
              <a:defRPr sz="2475" baseline="0">
                <a:solidFill>
                  <a:srgbClr val="006EB7"/>
                </a:solidFill>
                <a:latin typeface="+mj-lt"/>
                <a:cs typeface="Arial" panose="020B0604020202020204" pitchFamily="34" charset="0"/>
              </a:defRPr>
            </a:lvl1pPr>
          </a:lstStyle>
          <a:p>
            <a:r>
              <a:rPr lang="de-DE" dirty="0"/>
              <a:t>Überschrift, Schriftgröße 33</a:t>
            </a:r>
            <a:br>
              <a:rPr lang="de-DE" dirty="0"/>
            </a:br>
            <a:r>
              <a:rPr lang="de-DE" dirty="0"/>
              <a:t>2-zeilig</a:t>
            </a:r>
          </a:p>
        </p:txBody>
      </p:sp>
    </p:spTree>
    <p:extLst>
      <p:ext uri="{BB962C8B-B14F-4D97-AF65-F5344CB8AC3E}">
        <p14:creationId xmlns:p14="http://schemas.microsoft.com/office/powerpoint/2010/main" val="38987674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halt Ü2">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id="{DFC0B1EF-96A0-5042-A1EC-F81B6D3DE32B}"/>
              </a:ext>
            </a:extLst>
          </p:cNvPr>
          <p:cNvSpPr>
            <a:spLocks noGrp="1"/>
          </p:cNvSpPr>
          <p:nvPr>
            <p:ph type="ctrTitle" hasCustomPrompt="1"/>
          </p:nvPr>
        </p:nvSpPr>
        <p:spPr>
          <a:xfrm>
            <a:off x="660400" y="360000"/>
            <a:ext cx="6290734" cy="732897"/>
          </a:xfrm>
          <a:prstGeom prst="rect">
            <a:avLst/>
          </a:prstGeom>
        </p:spPr>
        <p:txBody>
          <a:bodyPr anchor="ctr">
            <a:noAutofit/>
          </a:bodyPr>
          <a:lstStyle>
            <a:lvl1pPr algn="l">
              <a:defRPr sz="3300" baseline="0">
                <a:solidFill>
                  <a:srgbClr val="006EB7"/>
                </a:solidFill>
                <a:latin typeface="+mj-lt"/>
                <a:cs typeface="Arial" panose="020B0604020202020204" pitchFamily="34" charset="0"/>
              </a:defRPr>
            </a:lvl1pPr>
          </a:lstStyle>
          <a:p>
            <a:r>
              <a:rPr lang="de-DE" dirty="0"/>
              <a:t>Überschrift, Schriftgröße 33</a:t>
            </a:r>
          </a:p>
        </p:txBody>
      </p:sp>
      <p:sp>
        <p:nvSpPr>
          <p:cNvPr id="5" name="Textplatzhalter 7">
            <a:extLst>
              <a:ext uri="{FF2B5EF4-FFF2-40B4-BE49-F238E27FC236}">
                <a16:creationId xmlns:a16="http://schemas.microsoft.com/office/drawing/2014/main" id="{15BE747F-FDAE-C044-A0D4-1FB73D5AC0CC}"/>
              </a:ext>
            </a:extLst>
          </p:cNvPr>
          <p:cNvSpPr>
            <a:spLocks noGrp="1"/>
          </p:cNvSpPr>
          <p:nvPr>
            <p:ph type="body" sz="quarter" idx="13" hasCustomPrompt="1"/>
          </p:nvPr>
        </p:nvSpPr>
        <p:spPr>
          <a:xfrm>
            <a:off x="660400" y="1825200"/>
            <a:ext cx="10647680" cy="4334184"/>
          </a:xfrm>
          <a:prstGeom prst="rect">
            <a:avLst/>
          </a:prstGeom>
        </p:spPr>
        <p:txBody>
          <a:bodyPr/>
          <a:lstStyle>
            <a:lvl1pPr marL="6350" marR="0" indent="1588" algn="l" defTabSz="685800" rtl="0" eaLnBrk="1" fontAlgn="auto" latinLnBrk="0" hangingPunct="1">
              <a:lnSpc>
                <a:spcPct val="100000"/>
              </a:lnSpc>
              <a:spcBef>
                <a:spcPts val="0"/>
              </a:spcBef>
              <a:spcAft>
                <a:spcPts val="0"/>
              </a:spcAft>
              <a:buClrTx/>
              <a:buSzPct val="100000"/>
              <a:buFont typeface="Arial" panose="020B0604020202020204" pitchFamily="34" charset="0"/>
              <a:buNone/>
              <a:tabLst/>
              <a:defRPr lang="de-DE" sz="2800">
                <a:latin typeface="+mn-lt"/>
                <a:cs typeface="Arial" panose="020B0604020202020204" pitchFamily="34" charset="0"/>
              </a:defRPr>
            </a:lvl1pPr>
            <a:lvl2pPr>
              <a:lnSpc>
                <a:spcPct val="100000"/>
              </a:lnSpc>
              <a:defRPr lang="de-DE" dirty="0" smtClean="0">
                <a:latin typeface="+mn-lt"/>
                <a:cs typeface="Arial" panose="020B0604020202020204" pitchFamily="34" charset="0"/>
              </a:defRPr>
            </a:lvl2pPr>
            <a:lvl3pPr>
              <a:lnSpc>
                <a:spcPct val="100000"/>
              </a:lnSpc>
              <a:defRPr lang="de-DE" dirty="0" smtClean="0">
                <a:latin typeface="+mn-lt"/>
                <a:cs typeface="Arial" panose="020B0604020202020204" pitchFamily="34" charset="0"/>
              </a:defRPr>
            </a:lvl3pPr>
            <a:lvl4pPr>
              <a:lnSpc>
                <a:spcPct val="100000"/>
              </a:lnSpc>
              <a:defRPr lang="de-DE" dirty="0" smtClean="0">
                <a:latin typeface="+mn-lt"/>
                <a:cs typeface="Arial" panose="020B0604020202020204" pitchFamily="34" charset="0"/>
              </a:defRPr>
            </a:lvl4pPr>
            <a:lvl5pPr>
              <a:lnSpc>
                <a:spcPct val="100000"/>
              </a:lnSpc>
              <a:defRPr lang="de-DE" dirty="0">
                <a:latin typeface="+mn-lt"/>
                <a:cs typeface="Arial" panose="020B0604020202020204" pitchFamily="34" charset="0"/>
              </a:defRPr>
            </a:lvl5pPr>
          </a:lstStyle>
          <a:p>
            <a:pPr lvl="0"/>
            <a:r>
              <a:rPr lang="de-DE" dirty="0"/>
              <a:t>Fließtext Schriftgröße 28</a:t>
            </a:r>
          </a:p>
        </p:txBody>
      </p:sp>
    </p:spTree>
    <p:extLst>
      <p:ext uri="{BB962C8B-B14F-4D97-AF65-F5344CB8AC3E}">
        <p14:creationId xmlns:p14="http://schemas.microsoft.com/office/powerpoint/2010/main" val="7957934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halt Ü2 / Aufzählung">
    <p:spTree>
      <p:nvGrpSpPr>
        <p:cNvPr id="1" name=""/>
        <p:cNvGrpSpPr/>
        <p:nvPr/>
      </p:nvGrpSpPr>
      <p:grpSpPr>
        <a:xfrm>
          <a:off x="0" y="0"/>
          <a:ext cx="0" cy="0"/>
          <a:chOff x="0" y="0"/>
          <a:chExt cx="0" cy="0"/>
        </a:xfrm>
      </p:grpSpPr>
      <p:sp>
        <p:nvSpPr>
          <p:cNvPr id="4" name="Inhaltsplatzhalter 2">
            <a:extLst>
              <a:ext uri="{FF2B5EF4-FFF2-40B4-BE49-F238E27FC236}">
                <a16:creationId xmlns:a16="http://schemas.microsoft.com/office/drawing/2014/main" id="{E0B17CB6-F005-D845-8D60-B71E00F15C36}"/>
              </a:ext>
            </a:extLst>
          </p:cNvPr>
          <p:cNvSpPr>
            <a:spLocks noGrp="1"/>
          </p:cNvSpPr>
          <p:nvPr>
            <p:ph idx="1" hasCustomPrompt="1"/>
          </p:nvPr>
        </p:nvSpPr>
        <p:spPr>
          <a:xfrm>
            <a:off x="658800" y="1825200"/>
            <a:ext cx="10669600" cy="4351338"/>
          </a:xfrm>
          <a:prstGeom prst="rect">
            <a:avLst/>
          </a:prstGeom>
        </p:spPr>
        <p:txBody>
          <a:bodyPr/>
          <a:lstStyle>
            <a:lvl1pPr>
              <a:defRPr sz="2800"/>
            </a:lvl1pPr>
            <a:lvl2pPr>
              <a:defRPr sz="2400"/>
            </a:lvl2pPr>
            <a:lvl3pPr>
              <a:defRPr sz="2000"/>
            </a:lvl3pPr>
            <a:lvl4pPr>
              <a:buNone/>
              <a:defRPr/>
            </a:lvl4pPr>
          </a:lstStyle>
          <a:p>
            <a:pPr lvl="0"/>
            <a:r>
              <a:rPr lang="de-DE" dirty="0"/>
              <a:t>Aufzählung in Schriftgröße 28</a:t>
            </a:r>
          </a:p>
          <a:p>
            <a:pPr lvl="1"/>
            <a:r>
              <a:rPr lang="de-DE" dirty="0"/>
              <a:t>Aufzählung zweite Ebene in Schriftgröße 24</a:t>
            </a:r>
          </a:p>
          <a:p>
            <a:pPr lvl="2"/>
            <a:r>
              <a:rPr lang="de-DE" dirty="0"/>
              <a:t>Aufzählung dritte Ebene in Schriftgröße 20</a:t>
            </a:r>
          </a:p>
          <a:p>
            <a:pPr lvl="2"/>
            <a:endParaRPr lang="de-DE" dirty="0"/>
          </a:p>
        </p:txBody>
      </p:sp>
      <p:sp>
        <p:nvSpPr>
          <p:cNvPr id="5" name="Titel 1">
            <a:extLst>
              <a:ext uri="{FF2B5EF4-FFF2-40B4-BE49-F238E27FC236}">
                <a16:creationId xmlns:a16="http://schemas.microsoft.com/office/drawing/2014/main" id="{55A5D086-5346-E44F-859C-7188B8FB889E}"/>
              </a:ext>
            </a:extLst>
          </p:cNvPr>
          <p:cNvSpPr>
            <a:spLocks noGrp="1"/>
          </p:cNvSpPr>
          <p:nvPr>
            <p:ph type="ctrTitle" hasCustomPrompt="1"/>
          </p:nvPr>
        </p:nvSpPr>
        <p:spPr>
          <a:xfrm>
            <a:off x="660400" y="360000"/>
            <a:ext cx="6290734" cy="732897"/>
          </a:xfrm>
          <a:prstGeom prst="rect">
            <a:avLst/>
          </a:prstGeom>
        </p:spPr>
        <p:txBody>
          <a:bodyPr anchor="ctr">
            <a:noAutofit/>
          </a:bodyPr>
          <a:lstStyle>
            <a:lvl1pPr algn="l">
              <a:defRPr sz="3300" baseline="0">
                <a:solidFill>
                  <a:srgbClr val="006EB7"/>
                </a:solidFill>
                <a:latin typeface="+mj-lt"/>
                <a:cs typeface="Arial" panose="020B0604020202020204" pitchFamily="34" charset="0"/>
              </a:defRPr>
            </a:lvl1pPr>
          </a:lstStyle>
          <a:p>
            <a:r>
              <a:rPr lang="de-DE" dirty="0"/>
              <a:t>Überschrift, Schriftgröße 33</a:t>
            </a:r>
          </a:p>
        </p:txBody>
      </p:sp>
    </p:spTree>
    <p:extLst>
      <p:ext uri="{BB962C8B-B14F-4D97-AF65-F5344CB8AC3E}">
        <p14:creationId xmlns:p14="http://schemas.microsoft.com/office/powerpoint/2010/main" val="21582966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halt Ü2 / 2-spaltig ">
    <p:spTree>
      <p:nvGrpSpPr>
        <p:cNvPr id="1" name=""/>
        <p:cNvGrpSpPr/>
        <p:nvPr/>
      </p:nvGrpSpPr>
      <p:grpSpPr>
        <a:xfrm>
          <a:off x="0" y="0"/>
          <a:ext cx="0" cy="0"/>
          <a:chOff x="0" y="0"/>
          <a:chExt cx="0" cy="0"/>
        </a:xfrm>
      </p:grpSpPr>
      <p:sp>
        <p:nvSpPr>
          <p:cNvPr id="6" name="Textplatzhalter 7">
            <a:extLst>
              <a:ext uri="{FF2B5EF4-FFF2-40B4-BE49-F238E27FC236}">
                <a16:creationId xmlns:a16="http://schemas.microsoft.com/office/drawing/2014/main" id="{03EC9686-C9D7-964C-AE92-6FE65CBAB58E}"/>
              </a:ext>
            </a:extLst>
          </p:cNvPr>
          <p:cNvSpPr>
            <a:spLocks noGrp="1"/>
          </p:cNvSpPr>
          <p:nvPr>
            <p:ph type="body" sz="quarter" idx="13" hasCustomPrompt="1"/>
          </p:nvPr>
        </p:nvSpPr>
        <p:spPr>
          <a:xfrm>
            <a:off x="660400" y="1820708"/>
            <a:ext cx="4196080" cy="4297519"/>
          </a:xfrm>
          <a:prstGeom prst="rect">
            <a:avLst/>
          </a:prstGeom>
        </p:spPr>
        <p:txBody>
          <a:bodyPr/>
          <a:lstStyle>
            <a:lvl1pPr>
              <a:lnSpc>
                <a:spcPct val="100000"/>
              </a:lnSpc>
              <a:defRPr lang="de-DE" sz="2000" dirty="0" smtClean="0">
                <a:latin typeface="+mn-lt"/>
                <a:cs typeface="Arial" panose="020B0604020202020204" pitchFamily="34" charset="0"/>
              </a:defRPr>
            </a:lvl1pPr>
            <a:lvl2pPr>
              <a:lnSpc>
                <a:spcPct val="100000"/>
              </a:lnSpc>
              <a:defRPr lang="de-DE" sz="1600" dirty="0" smtClean="0">
                <a:latin typeface="+mn-lt"/>
                <a:cs typeface="Arial" panose="020B0604020202020204" pitchFamily="34" charset="0"/>
              </a:defRPr>
            </a:lvl2pPr>
            <a:lvl3pPr>
              <a:lnSpc>
                <a:spcPct val="100000"/>
              </a:lnSpc>
              <a:defRPr lang="de-DE" sz="1200" dirty="0" smtClean="0">
                <a:latin typeface="+mn-lt"/>
                <a:cs typeface="Arial" panose="020B0604020202020204" pitchFamily="34" charset="0"/>
              </a:defRPr>
            </a:lvl3pPr>
            <a:lvl4pPr>
              <a:lnSpc>
                <a:spcPct val="100000"/>
              </a:lnSpc>
              <a:defRPr lang="de-DE" sz="800" dirty="0" smtClean="0">
                <a:latin typeface="+mn-lt"/>
                <a:cs typeface="Arial" panose="020B0604020202020204" pitchFamily="34" charset="0"/>
              </a:defRPr>
            </a:lvl4pPr>
            <a:lvl5pPr>
              <a:lnSpc>
                <a:spcPct val="100000"/>
              </a:lnSpc>
              <a:defRPr lang="de-DE" sz="400" dirty="0"/>
            </a:lvl5pPr>
          </a:lstStyle>
          <a:p>
            <a:r>
              <a:rPr lang="de-DE" dirty="0"/>
              <a:t>Aufzählung in Schriftgröße 20</a:t>
            </a:r>
          </a:p>
        </p:txBody>
      </p:sp>
      <p:sp>
        <p:nvSpPr>
          <p:cNvPr id="7" name="Inhaltsplatzhalter 4">
            <a:extLst>
              <a:ext uri="{FF2B5EF4-FFF2-40B4-BE49-F238E27FC236}">
                <a16:creationId xmlns:a16="http://schemas.microsoft.com/office/drawing/2014/main" id="{108FE917-5FFB-BB4D-A987-C7A26E452053}"/>
              </a:ext>
            </a:extLst>
          </p:cNvPr>
          <p:cNvSpPr>
            <a:spLocks noGrp="1"/>
          </p:cNvSpPr>
          <p:nvPr>
            <p:ph sz="quarter" idx="14" hasCustomPrompt="1"/>
          </p:nvPr>
        </p:nvSpPr>
        <p:spPr>
          <a:xfrm>
            <a:off x="5108786" y="1820708"/>
            <a:ext cx="6219613" cy="4297519"/>
          </a:xfrm>
          <a:prstGeom prst="rect">
            <a:avLst/>
          </a:prstGeom>
          <a:solidFill>
            <a:schemeClr val="accent1">
              <a:lumMod val="40000"/>
              <a:lumOff val="60000"/>
            </a:schemeClr>
          </a:solidFill>
        </p:spPr>
        <p:txBody>
          <a:bodyPr/>
          <a:lstStyle>
            <a:lvl1pPr algn="l">
              <a:buNone/>
              <a:defRPr lang="de-DE" sz="1600" dirty="0" smtClean="0">
                <a:solidFill>
                  <a:schemeClr val="tx1"/>
                </a:solidFill>
                <a:latin typeface="+mn-lt"/>
                <a:cs typeface="Arial" panose="020B0604020202020204" pitchFamily="34" charset="0"/>
              </a:defRPr>
            </a:lvl1pPr>
            <a:lvl2pPr>
              <a:defRPr lang="de-DE" dirty="0" smtClean="0">
                <a:latin typeface="+mn-lt"/>
                <a:cs typeface="Arial" panose="020B0604020202020204" pitchFamily="34" charset="0"/>
              </a:defRPr>
            </a:lvl2pPr>
            <a:lvl3pPr>
              <a:defRPr lang="de-DE" dirty="0" smtClean="0">
                <a:latin typeface="+mn-lt"/>
                <a:cs typeface="Arial" panose="020B0604020202020204" pitchFamily="34" charset="0"/>
              </a:defRPr>
            </a:lvl3pPr>
            <a:lvl4pPr>
              <a:defRPr lang="de-DE" dirty="0" smtClean="0">
                <a:latin typeface="+mn-lt"/>
                <a:cs typeface="Arial" panose="020B0604020202020204" pitchFamily="34" charset="0"/>
              </a:defRPr>
            </a:lvl4pPr>
            <a:lvl5pPr>
              <a:defRPr lang="de-DE" dirty="0">
                <a:latin typeface="+mn-lt"/>
                <a:cs typeface="Arial" panose="020B0604020202020204" pitchFamily="34" charset="0"/>
              </a:defRPr>
            </a:lvl5pPr>
          </a:lstStyle>
          <a:p>
            <a:r>
              <a:rPr lang="de-DE" dirty="0"/>
              <a:t>Bild/Grafik durch klicken auf Symbol hinzufügen</a:t>
            </a:r>
          </a:p>
        </p:txBody>
      </p:sp>
      <p:sp>
        <p:nvSpPr>
          <p:cNvPr id="9" name="Textplatzhalter 15">
            <a:extLst>
              <a:ext uri="{FF2B5EF4-FFF2-40B4-BE49-F238E27FC236}">
                <a16:creationId xmlns:a16="http://schemas.microsoft.com/office/drawing/2014/main" id="{81606053-37C2-FA49-8157-5C58E0CDFCB5}"/>
              </a:ext>
            </a:extLst>
          </p:cNvPr>
          <p:cNvSpPr>
            <a:spLocks noGrp="1"/>
          </p:cNvSpPr>
          <p:nvPr>
            <p:ph type="body" sz="quarter" idx="15" hasCustomPrompt="1"/>
          </p:nvPr>
        </p:nvSpPr>
        <p:spPr>
          <a:xfrm>
            <a:off x="5108787" y="6151428"/>
            <a:ext cx="4297519" cy="244976"/>
          </a:xfrm>
          <a:prstGeom prst="rect">
            <a:avLst/>
          </a:prstGeom>
          <a:no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de-DE" sz="600" b="0" i="0" u="none" strike="noStrike" smtClean="0">
                <a:solidFill>
                  <a:srgbClr val="006EB7"/>
                </a:solidFill>
                <a:effectLst/>
              </a:defRPr>
            </a:lvl1pPr>
            <a:lvl5pPr marL="1828800" indent="0">
              <a:buNone/>
              <a:defRPr b="0" i="0" baseline="0">
                <a:solidFill>
                  <a:srgbClr val="006EB7"/>
                </a:solidFill>
                <a:latin typeface="Arial" panose="020B0604020202020204" pitchFamily="34" charset="0"/>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de-DE" b="0" i="0" u="none" strike="noStrike" dirty="0">
                <a:solidFill>
                  <a:srgbClr val="FFFFFF"/>
                </a:solidFill>
                <a:effectLst/>
                <a:latin typeface="Arial" panose="020B0604020202020204" pitchFamily="34" charset="0"/>
              </a:rPr>
              <a:t>© Bild Copyright bitte angeben</a:t>
            </a:r>
            <a:endParaRPr lang="de-DE" dirty="0">
              <a:solidFill>
                <a:schemeClr val="bg1"/>
              </a:solidFill>
            </a:endParaRPr>
          </a:p>
        </p:txBody>
      </p:sp>
      <p:sp>
        <p:nvSpPr>
          <p:cNvPr id="11" name="Titel 1">
            <a:extLst>
              <a:ext uri="{FF2B5EF4-FFF2-40B4-BE49-F238E27FC236}">
                <a16:creationId xmlns:a16="http://schemas.microsoft.com/office/drawing/2014/main" id="{E72BCD9B-D8F2-FA4B-AE66-CA186E8583D3}"/>
              </a:ext>
            </a:extLst>
          </p:cNvPr>
          <p:cNvSpPr>
            <a:spLocks noGrp="1"/>
          </p:cNvSpPr>
          <p:nvPr>
            <p:ph type="ctrTitle" hasCustomPrompt="1"/>
          </p:nvPr>
        </p:nvSpPr>
        <p:spPr>
          <a:xfrm>
            <a:off x="660400" y="360000"/>
            <a:ext cx="6290734" cy="732897"/>
          </a:xfrm>
          <a:prstGeom prst="rect">
            <a:avLst/>
          </a:prstGeom>
        </p:spPr>
        <p:txBody>
          <a:bodyPr anchor="ctr">
            <a:noAutofit/>
          </a:bodyPr>
          <a:lstStyle>
            <a:lvl1pPr algn="l">
              <a:defRPr sz="3300" baseline="0">
                <a:solidFill>
                  <a:srgbClr val="006EB7"/>
                </a:solidFill>
                <a:latin typeface="+mj-lt"/>
                <a:cs typeface="Arial" panose="020B0604020202020204" pitchFamily="34" charset="0"/>
              </a:defRPr>
            </a:lvl1pPr>
          </a:lstStyle>
          <a:p>
            <a:r>
              <a:rPr lang="de-DE" dirty="0"/>
              <a:t>Überschrift, Schriftgröße 33</a:t>
            </a:r>
          </a:p>
        </p:txBody>
      </p:sp>
    </p:spTree>
    <p:extLst>
      <p:ext uri="{BB962C8B-B14F-4D97-AF65-F5344CB8AC3E}">
        <p14:creationId xmlns:p14="http://schemas.microsoft.com/office/powerpoint/2010/main" val="20136666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halt Ü2 / Text + Bilder">
    <p:spTree>
      <p:nvGrpSpPr>
        <p:cNvPr id="1" name=""/>
        <p:cNvGrpSpPr/>
        <p:nvPr/>
      </p:nvGrpSpPr>
      <p:grpSpPr>
        <a:xfrm>
          <a:off x="0" y="0"/>
          <a:ext cx="0" cy="0"/>
          <a:chOff x="0" y="0"/>
          <a:chExt cx="0" cy="0"/>
        </a:xfrm>
      </p:grpSpPr>
      <p:sp>
        <p:nvSpPr>
          <p:cNvPr id="12" name="Textplatzhalter 7">
            <a:extLst>
              <a:ext uri="{FF2B5EF4-FFF2-40B4-BE49-F238E27FC236}">
                <a16:creationId xmlns:a16="http://schemas.microsoft.com/office/drawing/2014/main" id="{BA5B6ECE-75E1-FF4A-B8C6-2491244524E8}"/>
              </a:ext>
            </a:extLst>
          </p:cNvPr>
          <p:cNvSpPr>
            <a:spLocks noGrp="1"/>
          </p:cNvSpPr>
          <p:nvPr>
            <p:ph type="body" sz="quarter" idx="13" hasCustomPrompt="1"/>
          </p:nvPr>
        </p:nvSpPr>
        <p:spPr>
          <a:xfrm>
            <a:off x="660400" y="1825200"/>
            <a:ext cx="10139680" cy="2308536"/>
          </a:xfrm>
          <a:prstGeom prst="rect">
            <a:avLst/>
          </a:prstGeom>
        </p:spPr>
        <p:txBody>
          <a:bodyPr/>
          <a:lstStyle>
            <a:lvl1pPr marL="6350" marR="0" indent="1588" algn="l" defTabSz="685800" rtl="0" eaLnBrk="1" fontAlgn="auto" latinLnBrk="0" hangingPunct="1">
              <a:lnSpc>
                <a:spcPct val="100000"/>
              </a:lnSpc>
              <a:spcBef>
                <a:spcPts val="0"/>
              </a:spcBef>
              <a:spcAft>
                <a:spcPts val="0"/>
              </a:spcAft>
              <a:buClrTx/>
              <a:buSzPct val="100000"/>
              <a:buFont typeface="Arial" panose="020B0604020202020204" pitchFamily="34" charset="0"/>
              <a:buNone/>
              <a:tabLst/>
              <a:defRPr lang="de-DE" sz="2800">
                <a:latin typeface="+mn-lt"/>
                <a:cs typeface="Arial" panose="020B0604020202020204" pitchFamily="34" charset="0"/>
              </a:defRPr>
            </a:lvl1pPr>
            <a:lvl2pPr>
              <a:lnSpc>
                <a:spcPct val="100000"/>
              </a:lnSpc>
              <a:defRPr lang="de-DE" dirty="0" smtClean="0">
                <a:latin typeface="+mn-lt"/>
                <a:cs typeface="Arial" panose="020B0604020202020204" pitchFamily="34" charset="0"/>
              </a:defRPr>
            </a:lvl2pPr>
            <a:lvl3pPr>
              <a:lnSpc>
                <a:spcPct val="100000"/>
              </a:lnSpc>
              <a:defRPr lang="de-DE" dirty="0" smtClean="0">
                <a:latin typeface="+mn-lt"/>
                <a:cs typeface="Arial" panose="020B0604020202020204" pitchFamily="34" charset="0"/>
              </a:defRPr>
            </a:lvl3pPr>
            <a:lvl4pPr>
              <a:lnSpc>
                <a:spcPct val="100000"/>
              </a:lnSpc>
              <a:defRPr lang="de-DE" dirty="0" smtClean="0">
                <a:latin typeface="+mn-lt"/>
                <a:cs typeface="Arial" panose="020B0604020202020204" pitchFamily="34" charset="0"/>
              </a:defRPr>
            </a:lvl4pPr>
            <a:lvl5pPr>
              <a:lnSpc>
                <a:spcPct val="100000"/>
              </a:lnSpc>
              <a:defRPr lang="de-DE" dirty="0">
                <a:latin typeface="+mn-lt"/>
                <a:cs typeface="Arial" panose="020B0604020202020204" pitchFamily="34" charset="0"/>
              </a:defRPr>
            </a:lvl5pPr>
          </a:lstStyle>
          <a:p>
            <a:pPr lvl="0"/>
            <a:r>
              <a:rPr lang="de-DE" dirty="0"/>
              <a:t>Fließtext Schriftgröße 28</a:t>
            </a:r>
          </a:p>
        </p:txBody>
      </p:sp>
      <p:sp>
        <p:nvSpPr>
          <p:cNvPr id="13" name="Bildplatzhalter 6">
            <a:extLst>
              <a:ext uri="{FF2B5EF4-FFF2-40B4-BE49-F238E27FC236}">
                <a16:creationId xmlns:a16="http://schemas.microsoft.com/office/drawing/2014/main" id="{08F8281A-D333-E245-AE39-26A3AF3AC9E6}"/>
              </a:ext>
            </a:extLst>
          </p:cNvPr>
          <p:cNvSpPr>
            <a:spLocks noGrp="1"/>
          </p:cNvSpPr>
          <p:nvPr>
            <p:ph type="pic" sz="quarter" idx="14" hasCustomPrompt="1"/>
          </p:nvPr>
        </p:nvSpPr>
        <p:spPr>
          <a:xfrm>
            <a:off x="660400" y="4346733"/>
            <a:ext cx="1742147" cy="1690809"/>
          </a:xfrm>
          <a:prstGeom prst="rect">
            <a:avLst/>
          </a:prstGeom>
          <a:solidFill>
            <a:schemeClr val="accent1">
              <a:lumMod val="40000"/>
              <a:lumOff val="60000"/>
            </a:schemeClr>
          </a:solidFill>
        </p:spPr>
        <p:txBody>
          <a:bodyPr/>
          <a:lstStyle>
            <a:lvl1pPr marL="0" indent="0">
              <a:buNone/>
              <a:defRPr sz="1400">
                <a:solidFill>
                  <a:schemeClr val="tx1"/>
                </a:solidFill>
                <a:latin typeface="Arial" panose="020B0604020202020204" pitchFamily="34" charset="0"/>
                <a:cs typeface="Arial" panose="020B0604020202020204" pitchFamily="34" charset="0"/>
              </a:defRPr>
            </a:lvl1pPr>
          </a:lstStyle>
          <a:p>
            <a:r>
              <a:rPr lang="de-DE" dirty="0"/>
              <a:t>Bild durch klicken auf Symbol hinzufügen</a:t>
            </a:r>
          </a:p>
        </p:txBody>
      </p:sp>
      <p:sp>
        <p:nvSpPr>
          <p:cNvPr id="14" name="Bildplatzhalter 6">
            <a:extLst>
              <a:ext uri="{FF2B5EF4-FFF2-40B4-BE49-F238E27FC236}">
                <a16:creationId xmlns:a16="http://schemas.microsoft.com/office/drawing/2014/main" id="{2E7807A7-48EF-2843-98A6-14361507B9A8}"/>
              </a:ext>
            </a:extLst>
          </p:cNvPr>
          <p:cNvSpPr>
            <a:spLocks noGrp="1"/>
          </p:cNvSpPr>
          <p:nvPr>
            <p:ph type="pic" sz="quarter" idx="15" hasCustomPrompt="1"/>
          </p:nvPr>
        </p:nvSpPr>
        <p:spPr>
          <a:xfrm>
            <a:off x="2787748" y="4346733"/>
            <a:ext cx="1742147" cy="1690809"/>
          </a:xfrm>
          <a:prstGeom prst="rect">
            <a:avLst/>
          </a:prstGeom>
          <a:solidFill>
            <a:schemeClr val="accent1">
              <a:lumMod val="40000"/>
              <a:lumOff val="60000"/>
            </a:schemeClr>
          </a:solidFill>
        </p:spPr>
        <p:txBody>
          <a:bodyPr/>
          <a:lstStyle>
            <a:lvl1pPr marL="0" marR="0" indent="0" algn="l" defTabSz="685800" rtl="0" eaLnBrk="1" fontAlgn="auto" latinLnBrk="0" hangingPunct="1">
              <a:lnSpc>
                <a:spcPct val="100000"/>
              </a:lnSpc>
              <a:spcBef>
                <a:spcPts val="750"/>
              </a:spcBef>
              <a:spcAft>
                <a:spcPts val="0"/>
              </a:spcAft>
              <a:buClrTx/>
              <a:buSzPct val="100000"/>
              <a:buFont typeface="Arial" panose="020B0604020202020204" pitchFamily="34" charset="0"/>
              <a:buNone/>
              <a:tabLst/>
              <a:defRPr sz="1400">
                <a:solidFill>
                  <a:schemeClr val="tx1"/>
                </a:solidFill>
                <a:latin typeface="Arial" panose="020B0604020202020204" pitchFamily="34" charset="0"/>
                <a:cs typeface="Arial" panose="020B0604020202020204" pitchFamily="34" charset="0"/>
              </a:defRPr>
            </a:lvl1pPr>
          </a:lstStyle>
          <a:p>
            <a:pPr marL="0" marR="0" lvl="0" indent="0" algn="l" defTabSz="685800" rtl="0" eaLnBrk="1" fontAlgn="auto" latinLnBrk="0" hangingPunct="1">
              <a:lnSpc>
                <a:spcPct val="100000"/>
              </a:lnSpc>
              <a:spcBef>
                <a:spcPts val="750"/>
              </a:spcBef>
              <a:spcAft>
                <a:spcPts val="0"/>
              </a:spcAft>
              <a:buClrTx/>
              <a:buSzPct val="100000"/>
              <a:buFont typeface="Arial" panose="020B0604020202020204" pitchFamily="34" charset="0"/>
              <a:buNone/>
              <a:tabLst/>
              <a:defRPr/>
            </a:pPr>
            <a:r>
              <a:rPr lang="de-DE" dirty="0"/>
              <a:t>Bild durch klicken auf Symbol hinzufügen</a:t>
            </a:r>
          </a:p>
          <a:p>
            <a:endParaRPr lang="de-DE" dirty="0"/>
          </a:p>
        </p:txBody>
      </p:sp>
      <p:sp>
        <p:nvSpPr>
          <p:cNvPr id="15" name="Bildplatzhalter 6">
            <a:extLst>
              <a:ext uri="{FF2B5EF4-FFF2-40B4-BE49-F238E27FC236}">
                <a16:creationId xmlns:a16="http://schemas.microsoft.com/office/drawing/2014/main" id="{75A79337-0559-324E-B5BB-E3A27ACCE3C9}"/>
              </a:ext>
            </a:extLst>
          </p:cNvPr>
          <p:cNvSpPr>
            <a:spLocks noGrp="1"/>
          </p:cNvSpPr>
          <p:nvPr>
            <p:ph type="pic" sz="quarter" idx="16" hasCustomPrompt="1"/>
          </p:nvPr>
        </p:nvSpPr>
        <p:spPr>
          <a:xfrm>
            <a:off x="4915096" y="4346732"/>
            <a:ext cx="1742147" cy="1690809"/>
          </a:xfrm>
          <a:prstGeom prst="rect">
            <a:avLst/>
          </a:prstGeom>
          <a:solidFill>
            <a:schemeClr val="accent1">
              <a:lumMod val="40000"/>
              <a:lumOff val="60000"/>
            </a:schemeClr>
          </a:solidFill>
        </p:spPr>
        <p:txBody>
          <a:bodyPr/>
          <a:lstStyle>
            <a:lvl1pPr marL="0" marR="0" indent="0" algn="l" defTabSz="685800" rtl="0" eaLnBrk="1" fontAlgn="auto" latinLnBrk="0" hangingPunct="1">
              <a:lnSpc>
                <a:spcPct val="100000"/>
              </a:lnSpc>
              <a:spcBef>
                <a:spcPts val="750"/>
              </a:spcBef>
              <a:spcAft>
                <a:spcPts val="0"/>
              </a:spcAft>
              <a:buClrTx/>
              <a:buSzPct val="100000"/>
              <a:buFont typeface="Arial" panose="020B0604020202020204" pitchFamily="34" charset="0"/>
              <a:buNone/>
              <a:tabLst/>
              <a:defRPr sz="1400">
                <a:solidFill>
                  <a:schemeClr val="tx1"/>
                </a:solidFill>
                <a:latin typeface="Arial" panose="020B0604020202020204" pitchFamily="34" charset="0"/>
                <a:cs typeface="Arial" panose="020B0604020202020204" pitchFamily="34" charset="0"/>
              </a:defRPr>
            </a:lvl1pPr>
          </a:lstStyle>
          <a:p>
            <a:pPr marL="0" marR="0" lvl="0" indent="0" algn="l" defTabSz="685800" rtl="0" eaLnBrk="1" fontAlgn="auto" latinLnBrk="0" hangingPunct="1">
              <a:lnSpc>
                <a:spcPct val="100000"/>
              </a:lnSpc>
              <a:spcBef>
                <a:spcPts val="750"/>
              </a:spcBef>
              <a:spcAft>
                <a:spcPts val="0"/>
              </a:spcAft>
              <a:buClrTx/>
              <a:buSzPct val="100000"/>
              <a:buFont typeface="Arial" panose="020B0604020202020204" pitchFamily="34" charset="0"/>
              <a:buNone/>
              <a:tabLst/>
              <a:defRPr/>
            </a:pPr>
            <a:r>
              <a:rPr lang="de-DE" dirty="0"/>
              <a:t>Bild durch klicken auf Symbol hinzufügen</a:t>
            </a:r>
          </a:p>
          <a:p>
            <a:endParaRPr lang="de-DE" dirty="0"/>
          </a:p>
        </p:txBody>
      </p:sp>
      <p:sp>
        <p:nvSpPr>
          <p:cNvPr id="16" name="Bildplatzhalter 6">
            <a:extLst>
              <a:ext uri="{FF2B5EF4-FFF2-40B4-BE49-F238E27FC236}">
                <a16:creationId xmlns:a16="http://schemas.microsoft.com/office/drawing/2014/main" id="{D3FAE599-42C0-4349-8BCC-66BB19335AF9}"/>
              </a:ext>
            </a:extLst>
          </p:cNvPr>
          <p:cNvSpPr>
            <a:spLocks noGrp="1"/>
          </p:cNvSpPr>
          <p:nvPr>
            <p:ph type="pic" sz="quarter" idx="17" hasCustomPrompt="1"/>
          </p:nvPr>
        </p:nvSpPr>
        <p:spPr>
          <a:xfrm>
            <a:off x="6995453" y="4346731"/>
            <a:ext cx="1742147" cy="1690809"/>
          </a:xfrm>
          <a:prstGeom prst="rect">
            <a:avLst/>
          </a:prstGeom>
          <a:solidFill>
            <a:schemeClr val="accent1">
              <a:lumMod val="40000"/>
              <a:lumOff val="60000"/>
            </a:schemeClr>
          </a:solidFill>
        </p:spPr>
        <p:txBody>
          <a:bodyPr/>
          <a:lstStyle>
            <a:lvl1pPr marL="0" marR="0" indent="0" algn="l" defTabSz="685800" rtl="0" eaLnBrk="1" fontAlgn="auto" latinLnBrk="0" hangingPunct="1">
              <a:lnSpc>
                <a:spcPct val="100000"/>
              </a:lnSpc>
              <a:spcBef>
                <a:spcPts val="750"/>
              </a:spcBef>
              <a:spcAft>
                <a:spcPts val="0"/>
              </a:spcAft>
              <a:buClrTx/>
              <a:buSzPct val="100000"/>
              <a:buFont typeface="Arial" panose="020B0604020202020204" pitchFamily="34" charset="0"/>
              <a:buNone/>
              <a:tabLst/>
              <a:defRPr sz="1400">
                <a:solidFill>
                  <a:schemeClr val="tx1"/>
                </a:solidFill>
                <a:latin typeface="Arial" panose="020B0604020202020204" pitchFamily="34" charset="0"/>
                <a:cs typeface="Arial" panose="020B0604020202020204" pitchFamily="34" charset="0"/>
              </a:defRPr>
            </a:lvl1pPr>
          </a:lstStyle>
          <a:p>
            <a:pPr marL="0" marR="0" lvl="0" indent="0" algn="l" defTabSz="685800" rtl="0" eaLnBrk="1" fontAlgn="auto" latinLnBrk="0" hangingPunct="1">
              <a:lnSpc>
                <a:spcPct val="100000"/>
              </a:lnSpc>
              <a:spcBef>
                <a:spcPts val="750"/>
              </a:spcBef>
              <a:spcAft>
                <a:spcPts val="0"/>
              </a:spcAft>
              <a:buClrTx/>
              <a:buSzPct val="100000"/>
              <a:buFont typeface="Arial" panose="020B0604020202020204" pitchFamily="34" charset="0"/>
              <a:buNone/>
              <a:tabLst/>
              <a:defRPr/>
            </a:pPr>
            <a:r>
              <a:rPr lang="de-DE" dirty="0"/>
              <a:t>Bild durch klicken auf Symbol hinzufügen</a:t>
            </a:r>
          </a:p>
          <a:p>
            <a:endParaRPr lang="de-DE" dirty="0"/>
          </a:p>
        </p:txBody>
      </p:sp>
      <p:sp>
        <p:nvSpPr>
          <p:cNvPr id="17" name="Textplatzhalter 15">
            <a:extLst>
              <a:ext uri="{FF2B5EF4-FFF2-40B4-BE49-F238E27FC236}">
                <a16:creationId xmlns:a16="http://schemas.microsoft.com/office/drawing/2014/main" id="{C1AC3F75-E957-C64D-B92F-7D77BDD1269A}"/>
              </a:ext>
            </a:extLst>
          </p:cNvPr>
          <p:cNvSpPr>
            <a:spLocks noGrp="1"/>
          </p:cNvSpPr>
          <p:nvPr>
            <p:ph type="body" sz="quarter" idx="18" hasCustomPrompt="1"/>
          </p:nvPr>
        </p:nvSpPr>
        <p:spPr>
          <a:xfrm>
            <a:off x="661254" y="6037540"/>
            <a:ext cx="1741293" cy="244976"/>
          </a:xfrm>
          <a:prstGeom prst="rect">
            <a:avLst/>
          </a:prstGeom>
          <a:no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de-DE" sz="600" b="0" i="0" u="none" strike="noStrike" smtClean="0">
                <a:solidFill>
                  <a:srgbClr val="006EB7"/>
                </a:solidFill>
                <a:effectLst/>
              </a:defRPr>
            </a:lvl1pPr>
            <a:lvl5pPr marL="1828800" indent="0">
              <a:buNone/>
              <a:defRPr b="0" i="0" baseline="0">
                <a:solidFill>
                  <a:srgbClr val="006EB7"/>
                </a:solidFill>
                <a:latin typeface="Arial" panose="020B0604020202020204" pitchFamily="34" charset="0"/>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de-DE" b="0" i="0" u="none" strike="noStrike" dirty="0">
                <a:solidFill>
                  <a:srgbClr val="FFFFFF"/>
                </a:solidFill>
                <a:effectLst/>
                <a:latin typeface="Arial" panose="020B0604020202020204" pitchFamily="34" charset="0"/>
              </a:rPr>
              <a:t>© Bild Copyright bitte angeben</a:t>
            </a:r>
            <a:endParaRPr lang="de-DE" dirty="0">
              <a:solidFill>
                <a:schemeClr val="bg1"/>
              </a:solidFill>
            </a:endParaRPr>
          </a:p>
        </p:txBody>
      </p:sp>
      <p:sp>
        <p:nvSpPr>
          <p:cNvPr id="18" name="Textplatzhalter 15">
            <a:extLst>
              <a:ext uri="{FF2B5EF4-FFF2-40B4-BE49-F238E27FC236}">
                <a16:creationId xmlns:a16="http://schemas.microsoft.com/office/drawing/2014/main" id="{ABAD1613-A858-674E-B580-071326CEEE17}"/>
              </a:ext>
            </a:extLst>
          </p:cNvPr>
          <p:cNvSpPr>
            <a:spLocks noGrp="1"/>
          </p:cNvSpPr>
          <p:nvPr>
            <p:ph type="body" sz="quarter" idx="19" hasCustomPrompt="1"/>
          </p:nvPr>
        </p:nvSpPr>
        <p:spPr>
          <a:xfrm>
            <a:off x="2783669" y="6037540"/>
            <a:ext cx="1741293" cy="244976"/>
          </a:xfrm>
          <a:prstGeom prst="rect">
            <a:avLst/>
          </a:prstGeom>
          <a:no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de-DE" sz="600" b="0" i="0" u="none" strike="noStrike">
                <a:solidFill>
                  <a:srgbClr val="006EB7"/>
                </a:solidFill>
                <a:effectLst/>
              </a:defRPr>
            </a:lvl1pPr>
            <a:lvl5pPr marL="1828800" indent="0">
              <a:buNone/>
              <a:defRPr b="0" i="0" baseline="0">
                <a:solidFill>
                  <a:srgbClr val="006EB7"/>
                </a:solidFill>
                <a:latin typeface="Arial" panose="020B0604020202020204" pitchFamily="34" charset="0"/>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de-DE" b="0" i="0" u="none" strike="noStrike" dirty="0">
                <a:solidFill>
                  <a:srgbClr val="FFFFFF"/>
                </a:solidFill>
                <a:effectLst/>
                <a:latin typeface="Arial" panose="020B0604020202020204" pitchFamily="34" charset="0"/>
              </a:rPr>
              <a:t>© Bild Copyright bitte angeben</a:t>
            </a:r>
            <a:endParaRPr lang="de-DE" dirty="0">
              <a:solidFill>
                <a:schemeClr val="bg1"/>
              </a:solidFill>
            </a:endParaRPr>
          </a:p>
        </p:txBody>
      </p:sp>
      <p:sp>
        <p:nvSpPr>
          <p:cNvPr id="19" name="Textplatzhalter 15">
            <a:extLst>
              <a:ext uri="{FF2B5EF4-FFF2-40B4-BE49-F238E27FC236}">
                <a16:creationId xmlns:a16="http://schemas.microsoft.com/office/drawing/2014/main" id="{7C3D4C5C-001D-0443-8725-F81019E2A3DE}"/>
              </a:ext>
            </a:extLst>
          </p:cNvPr>
          <p:cNvSpPr>
            <a:spLocks noGrp="1"/>
          </p:cNvSpPr>
          <p:nvPr>
            <p:ph type="body" sz="quarter" idx="20" hasCustomPrompt="1"/>
          </p:nvPr>
        </p:nvSpPr>
        <p:spPr>
          <a:xfrm>
            <a:off x="4914472" y="6037540"/>
            <a:ext cx="1741293" cy="244976"/>
          </a:xfrm>
          <a:prstGeom prst="rect">
            <a:avLst/>
          </a:prstGeom>
          <a:no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de-DE" sz="600" b="0" i="0" u="none" strike="noStrike">
                <a:solidFill>
                  <a:srgbClr val="006EB7"/>
                </a:solidFill>
                <a:effectLst/>
              </a:defRPr>
            </a:lvl1pPr>
            <a:lvl5pPr marL="1828800" indent="0">
              <a:buNone/>
              <a:defRPr b="0" i="0" baseline="0">
                <a:solidFill>
                  <a:srgbClr val="006EB7"/>
                </a:solidFill>
                <a:latin typeface="Arial" panose="020B0604020202020204" pitchFamily="34" charset="0"/>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de-DE" b="0" i="0" u="none" strike="noStrike" dirty="0">
                <a:solidFill>
                  <a:srgbClr val="FFFFFF"/>
                </a:solidFill>
                <a:effectLst/>
                <a:latin typeface="Arial" panose="020B0604020202020204" pitchFamily="34" charset="0"/>
              </a:rPr>
              <a:t>© Bild Copyright bitte angeben</a:t>
            </a:r>
            <a:endParaRPr lang="de-DE" dirty="0">
              <a:solidFill>
                <a:schemeClr val="bg1"/>
              </a:solidFill>
            </a:endParaRPr>
          </a:p>
        </p:txBody>
      </p:sp>
      <p:sp>
        <p:nvSpPr>
          <p:cNvPr id="20" name="Textplatzhalter 15">
            <a:extLst>
              <a:ext uri="{FF2B5EF4-FFF2-40B4-BE49-F238E27FC236}">
                <a16:creationId xmlns:a16="http://schemas.microsoft.com/office/drawing/2014/main" id="{BD5DEB91-FF8E-5241-B8CE-FAFE1F26A9A7}"/>
              </a:ext>
            </a:extLst>
          </p:cNvPr>
          <p:cNvSpPr>
            <a:spLocks noGrp="1"/>
          </p:cNvSpPr>
          <p:nvPr>
            <p:ph type="body" sz="quarter" idx="21" hasCustomPrompt="1"/>
          </p:nvPr>
        </p:nvSpPr>
        <p:spPr>
          <a:xfrm>
            <a:off x="6986553" y="6037540"/>
            <a:ext cx="1741293" cy="244976"/>
          </a:xfrm>
          <a:prstGeom prst="rect">
            <a:avLst/>
          </a:prstGeom>
          <a:no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de-DE" sz="600" b="0" i="0" u="none" strike="noStrike">
                <a:solidFill>
                  <a:srgbClr val="006EB7"/>
                </a:solidFill>
                <a:effectLst/>
              </a:defRPr>
            </a:lvl1pPr>
            <a:lvl5pPr marL="1828800" indent="0">
              <a:buNone/>
              <a:defRPr b="0" i="0" baseline="0">
                <a:solidFill>
                  <a:srgbClr val="006EB7"/>
                </a:solidFill>
                <a:latin typeface="Arial" panose="020B0604020202020204" pitchFamily="34" charset="0"/>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de-DE" b="0" i="0" u="none" strike="noStrike" dirty="0">
                <a:solidFill>
                  <a:srgbClr val="FFFFFF"/>
                </a:solidFill>
                <a:effectLst/>
                <a:latin typeface="Arial" panose="020B0604020202020204" pitchFamily="34" charset="0"/>
              </a:rPr>
              <a:t>© Bild Copyright bitte angeben</a:t>
            </a:r>
            <a:endParaRPr lang="de-DE" dirty="0">
              <a:solidFill>
                <a:schemeClr val="bg1"/>
              </a:solidFill>
            </a:endParaRPr>
          </a:p>
        </p:txBody>
      </p:sp>
      <p:sp>
        <p:nvSpPr>
          <p:cNvPr id="30" name="Titel 1">
            <a:extLst>
              <a:ext uri="{FF2B5EF4-FFF2-40B4-BE49-F238E27FC236}">
                <a16:creationId xmlns:a16="http://schemas.microsoft.com/office/drawing/2014/main" id="{0C99D3A8-8604-9D44-8EB5-B3A79BF2BD81}"/>
              </a:ext>
            </a:extLst>
          </p:cNvPr>
          <p:cNvSpPr>
            <a:spLocks noGrp="1"/>
          </p:cNvSpPr>
          <p:nvPr>
            <p:ph type="ctrTitle" hasCustomPrompt="1"/>
          </p:nvPr>
        </p:nvSpPr>
        <p:spPr>
          <a:xfrm>
            <a:off x="660400" y="360000"/>
            <a:ext cx="6290734" cy="732897"/>
          </a:xfrm>
          <a:prstGeom prst="rect">
            <a:avLst/>
          </a:prstGeom>
        </p:spPr>
        <p:txBody>
          <a:bodyPr anchor="ctr">
            <a:noAutofit/>
          </a:bodyPr>
          <a:lstStyle>
            <a:lvl1pPr algn="l">
              <a:defRPr sz="3300" baseline="0">
                <a:solidFill>
                  <a:srgbClr val="006EB7"/>
                </a:solidFill>
                <a:latin typeface="+mj-lt"/>
                <a:cs typeface="Arial" panose="020B0604020202020204" pitchFamily="34" charset="0"/>
              </a:defRPr>
            </a:lvl1pPr>
          </a:lstStyle>
          <a:p>
            <a:r>
              <a:rPr lang="de-DE" dirty="0"/>
              <a:t>Überschrift, Schriftgröße 33</a:t>
            </a:r>
          </a:p>
        </p:txBody>
      </p:sp>
      <p:sp>
        <p:nvSpPr>
          <p:cNvPr id="31" name="Bildplatzhalter 6">
            <a:extLst>
              <a:ext uri="{FF2B5EF4-FFF2-40B4-BE49-F238E27FC236}">
                <a16:creationId xmlns:a16="http://schemas.microsoft.com/office/drawing/2014/main" id="{C1847747-E6ED-8B4D-9248-FA77E692BA42}"/>
              </a:ext>
            </a:extLst>
          </p:cNvPr>
          <p:cNvSpPr>
            <a:spLocks noGrp="1"/>
          </p:cNvSpPr>
          <p:nvPr>
            <p:ph type="pic" sz="quarter" idx="22" hasCustomPrompt="1"/>
          </p:nvPr>
        </p:nvSpPr>
        <p:spPr>
          <a:xfrm>
            <a:off x="9057933" y="4346731"/>
            <a:ext cx="1742147" cy="1690809"/>
          </a:xfrm>
          <a:prstGeom prst="rect">
            <a:avLst/>
          </a:prstGeom>
          <a:solidFill>
            <a:schemeClr val="accent1">
              <a:lumMod val="40000"/>
              <a:lumOff val="60000"/>
            </a:schemeClr>
          </a:solidFill>
        </p:spPr>
        <p:txBody>
          <a:bodyPr/>
          <a:lstStyle>
            <a:lvl1pPr marL="0" marR="0" indent="0" algn="l" defTabSz="685800" rtl="0" eaLnBrk="1" fontAlgn="auto" latinLnBrk="0" hangingPunct="1">
              <a:lnSpc>
                <a:spcPct val="100000"/>
              </a:lnSpc>
              <a:spcBef>
                <a:spcPts val="750"/>
              </a:spcBef>
              <a:spcAft>
                <a:spcPts val="0"/>
              </a:spcAft>
              <a:buClrTx/>
              <a:buSzPct val="100000"/>
              <a:buFont typeface="Arial" panose="020B0604020202020204" pitchFamily="34" charset="0"/>
              <a:buNone/>
              <a:tabLst/>
              <a:defRPr sz="1400">
                <a:solidFill>
                  <a:schemeClr val="tx1"/>
                </a:solidFill>
                <a:latin typeface="Arial" panose="020B0604020202020204" pitchFamily="34" charset="0"/>
                <a:cs typeface="Arial" panose="020B0604020202020204" pitchFamily="34" charset="0"/>
              </a:defRPr>
            </a:lvl1pPr>
          </a:lstStyle>
          <a:p>
            <a:pPr marL="0" marR="0" lvl="0" indent="0" algn="l" defTabSz="685800" rtl="0" eaLnBrk="1" fontAlgn="auto" latinLnBrk="0" hangingPunct="1">
              <a:lnSpc>
                <a:spcPct val="100000"/>
              </a:lnSpc>
              <a:spcBef>
                <a:spcPts val="750"/>
              </a:spcBef>
              <a:spcAft>
                <a:spcPts val="0"/>
              </a:spcAft>
              <a:buClrTx/>
              <a:buSzPct val="100000"/>
              <a:buFont typeface="Arial" panose="020B0604020202020204" pitchFamily="34" charset="0"/>
              <a:buNone/>
              <a:tabLst/>
              <a:defRPr/>
            </a:pPr>
            <a:r>
              <a:rPr lang="de-DE" dirty="0"/>
              <a:t>Bild durch klicken auf Symbol hinzufügen</a:t>
            </a:r>
          </a:p>
          <a:p>
            <a:endParaRPr lang="de-DE" dirty="0"/>
          </a:p>
        </p:txBody>
      </p:sp>
      <p:sp>
        <p:nvSpPr>
          <p:cNvPr id="32" name="Textplatzhalter 15">
            <a:extLst>
              <a:ext uri="{FF2B5EF4-FFF2-40B4-BE49-F238E27FC236}">
                <a16:creationId xmlns:a16="http://schemas.microsoft.com/office/drawing/2014/main" id="{AB42D925-BCF1-5B45-BD64-B92B869B84F7}"/>
              </a:ext>
            </a:extLst>
          </p:cNvPr>
          <p:cNvSpPr>
            <a:spLocks noGrp="1"/>
          </p:cNvSpPr>
          <p:nvPr>
            <p:ph type="body" sz="quarter" idx="23" hasCustomPrompt="1"/>
          </p:nvPr>
        </p:nvSpPr>
        <p:spPr>
          <a:xfrm>
            <a:off x="9049033" y="6037540"/>
            <a:ext cx="1741293" cy="244976"/>
          </a:xfrm>
          <a:prstGeom prst="rect">
            <a:avLst/>
          </a:prstGeom>
          <a:no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de-DE" sz="600" b="0" i="0" u="none" strike="noStrike" smtClean="0">
                <a:solidFill>
                  <a:srgbClr val="006EB7"/>
                </a:solidFill>
                <a:effectLst/>
              </a:defRPr>
            </a:lvl1pPr>
            <a:lvl5pPr marL="1828800" indent="0">
              <a:buNone/>
              <a:defRPr b="0" i="0" baseline="0">
                <a:solidFill>
                  <a:srgbClr val="006EB7"/>
                </a:solidFill>
                <a:latin typeface="Arial" panose="020B0604020202020204" pitchFamily="34" charset="0"/>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de-DE" b="0" i="0" u="none" strike="noStrike" dirty="0">
                <a:solidFill>
                  <a:srgbClr val="FFFFFF"/>
                </a:solidFill>
                <a:effectLst/>
                <a:latin typeface="Arial" panose="020B0604020202020204" pitchFamily="34" charset="0"/>
              </a:rPr>
              <a:t>© Bild Copyright bitte angeben</a:t>
            </a:r>
            <a:endParaRPr lang="de-DE" dirty="0">
              <a:solidFill>
                <a:schemeClr val="bg1"/>
              </a:solidFill>
            </a:endParaRPr>
          </a:p>
        </p:txBody>
      </p:sp>
    </p:spTree>
    <p:extLst>
      <p:ext uri="{BB962C8B-B14F-4D97-AF65-F5344CB8AC3E}">
        <p14:creationId xmlns:p14="http://schemas.microsoft.com/office/powerpoint/2010/main" val="17359487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Inhalt Ü2 / Text + Bilder">
    <p:spTree>
      <p:nvGrpSpPr>
        <p:cNvPr id="1" name=""/>
        <p:cNvGrpSpPr/>
        <p:nvPr/>
      </p:nvGrpSpPr>
      <p:grpSpPr>
        <a:xfrm>
          <a:off x="0" y="0"/>
          <a:ext cx="0" cy="0"/>
          <a:chOff x="0" y="0"/>
          <a:chExt cx="0" cy="0"/>
        </a:xfrm>
      </p:grpSpPr>
      <p:sp>
        <p:nvSpPr>
          <p:cNvPr id="11" name="Bildplatzhalter 6">
            <a:extLst>
              <a:ext uri="{FF2B5EF4-FFF2-40B4-BE49-F238E27FC236}">
                <a16:creationId xmlns:a16="http://schemas.microsoft.com/office/drawing/2014/main" id="{3A5A5718-4ED2-134D-A4EC-7C047BAD588E}"/>
              </a:ext>
            </a:extLst>
          </p:cNvPr>
          <p:cNvSpPr>
            <a:spLocks noGrp="1"/>
          </p:cNvSpPr>
          <p:nvPr>
            <p:ph type="pic" sz="quarter" idx="14" hasCustomPrompt="1"/>
          </p:nvPr>
        </p:nvSpPr>
        <p:spPr>
          <a:xfrm>
            <a:off x="660400" y="4346733"/>
            <a:ext cx="1742147" cy="1690809"/>
          </a:xfrm>
          <a:prstGeom prst="rect">
            <a:avLst/>
          </a:prstGeom>
          <a:solidFill>
            <a:schemeClr val="accent1">
              <a:lumMod val="40000"/>
              <a:lumOff val="60000"/>
            </a:schemeClr>
          </a:solidFill>
        </p:spPr>
        <p:txBody>
          <a:bodyPr/>
          <a:lstStyle>
            <a:lvl1pPr marL="0" indent="0">
              <a:buNone/>
              <a:defRPr sz="1400">
                <a:solidFill>
                  <a:schemeClr val="tx1"/>
                </a:solidFill>
                <a:latin typeface="Arial" panose="020B0604020202020204" pitchFamily="34" charset="0"/>
                <a:cs typeface="Arial" panose="020B0604020202020204" pitchFamily="34" charset="0"/>
              </a:defRPr>
            </a:lvl1pPr>
          </a:lstStyle>
          <a:p>
            <a:r>
              <a:rPr lang="de-DE" dirty="0"/>
              <a:t>Bild durch klicken auf Symbol hinzufügen</a:t>
            </a:r>
          </a:p>
        </p:txBody>
      </p:sp>
      <p:sp>
        <p:nvSpPr>
          <p:cNvPr id="21" name="Bildplatzhalter 6">
            <a:extLst>
              <a:ext uri="{FF2B5EF4-FFF2-40B4-BE49-F238E27FC236}">
                <a16:creationId xmlns:a16="http://schemas.microsoft.com/office/drawing/2014/main" id="{D11EFB05-97A6-AA47-AD40-85D88CB75EC9}"/>
              </a:ext>
            </a:extLst>
          </p:cNvPr>
          <p:cNvSpPr>
            <a:spLocks noGrp="1"/>
          </p:cNvSpPr>
          <p:nvPr>
            <p:ph type="pic" sz="quarter" idx="15" hasCustomPrompt="1"/>
          </p:nvPr>
        </p:nvSpPr>
        <p:spPr>
          <a:xfrm>
            <a:off x="2787748" y="4346733"/>
            <a:ext cx="1742147" cy="1690809"/>
          </a:xfrm>
          <a:prstGeom prst="rect">
            <a:avLst/>
          </a:prstGeom>
          <a:solidFill>
            <a:schemeClr val="accent1">
              <a:lumMod val="40000"/>
              <a:lumOff val="60000"/>
            </a:schemeClr>
          </a:solidFill>
        </p:spPr>
        <p:txBody>
          <a:bodyPr/>
          <a:lstStyle>
            <a:lvl1pPr marL="0" marR="0" indent="0" algn="l" defTabSz="685800" rtl="0" eaLnBrk="1" fontAlgn="auto" latinLnBrk="0" hangingPunct="1">
              <a:lnSpc>
                <a:spcPct val="100000"/>
              </a:lnSpc>
              <a:spcBef>
                <a:spcPts val="750"/>
              </a:spcBef>
              <a:spcAft>
                <a:spcPts val="0"/>
              </a:spcAft>
              <a:buClrTx/>
              <a:buSzPct val="100000"/>
              <a:buFont typeface="Arial" panose="020B0604020202020204" pitchFamily="34" charset="0"/>
              <a:buNone/>
              <a:tabLst/>
              <a:defRPr sz="1400">
                <a:solidFill>
                  <a:schemeClr val="tx1"/>
                </a:solidFill>
                <a:latin typeface="Arial" panose="020B0604020202020204" pitchFamily="34" charset="0"/>
                <a:cs typeface="Arial" panose="020B0604020202020204" pitchFamily="34" charset="0"/>
              </a:defRPr>
            </a:lvl1pPr>
          </a:lstStyle>
          <a:p>
            <a:pPr marL="0" marR="0" lvl="0" indent="0" algn="l" defTabSz="685800" rtl="0" eaLnBrk="1" fontAlgn="auto" latinLnBrk="0" hangingPunct="1">
              <a:lnSpc>
                <a:spcPct val="100000"/>
              </a:lnSpc>
              <a:spcBef>
                <a:spcPts val="750"/>
              </a:spcBef>
              <a:spcAft>
                <a:spcPts val="0"/>
              </a:spcAft>
              <a:buClrTx/>
              <a:buSzPct val="100000"/>
              <a:buFont typeface="Arial" panose="020B0604020202020204" pitchFamily="34" charset="0"/>
              <a:buNone/>
              <a:tabLst/>
              <a:defRPr/>
            </a:pPr>
            <a:r>
              <a:rPr lang="de-DE" dirty="0"/>
              <a:t>Bild durch klicken auf Symbol hinzufügen</a:t>
            </a:r>
          </a:p>
          <a:p>
            <a:endParaRPr lang="de-DE" dirty="0"/>
          </a:p>
        </p:txBody>
      </p:sp>
      <p:sp>
        <p:nvSpPr>
          <p:cNvPr id="22" name="Bildplatzhalter 6">
            <a:extLst>
              <a:ext uri="{FF2B5EF4-FFF2-40B4-BE49-F238E27FC236}">
                <a16:creationId xmlns:a16="http://schemas.microsoft.com/office/drawing/2014/main" id="{19446F6E-9331-684C-AD92-F5D072048EB6}"/>
              </a:ext>
            </a:extLst>
          </p:cNvPr>
          <p:cNvSpPr>
            <a:spLocks noGrp="1"/>
          </p:cNvSpPr>
          <p:nvPr>
            <p:ph type="pic" sz="quarter" idx="16" hasCustomPrompt="1"/>
          </p:nvPr>
        </p:nvSpPr>
        <p:spPr>
          <a:xfrm>
            <a:off x="4915096" y="4346732"/>
            <a:ext cx="1742147" cy="1690809"/>
          </a:xfrm>
          <a:prstGeom prst="rect">
            <a:avLst/>
          </a:prstGeom>
          <a:solidFill>
            <a:schemeClr val="accent1">
              <a:lumMod val="40000"/>
              <a:lumOff val="60000"/>
            </a:schemeClr>
          </a:solidFill>
        </p:spPr>
        <p:txBody>
          <a:bodyPr/>
          <a:lstStyle>
            <a:lvl1pPr marL="0" marR="0" indent="0" algn="l" defTabSz="685800" rtl="0" eaLnBrk="1" fontAlgn="auto" latinLnBrk="0" hangingPunct="1">
              <a:lnSpc>
                <a:spcPct val="100000"/>
              </a:lnSpc>
              <a:spcBef>
                <a:spcPts val="750"/>
              </a:spcBef>
              <a:spcAft>
                <a:spcPts val="0"/>
              </a:spcAft>
              <a:buClrTx/>
              <a:buSzPct val="100000"/>
              <a:buFont typeface="Arial" panose="020B0604020202020204" pitchFamily="34" charset="0"/>
              <a:buNone/>
              <a:tabLst/>
              <a:defRPr sz="1400">
                <a:solidFill>
                  <a:schemeClr val="tx1"/>
                </a:solidFill>
                <a:latin typeface="Arial" panose="020B0604020202020204" pitchFamily="34" charset="0"/>
                <a:cs typeface="Arial" panose="020B0604020202020204" pitchFamily="34" charset="0"/>
              </a:defRPr>
            </a:lvl1pPr>
          </a:lstStyle>
          <a:p>
            <a:pPr marL="0" marR="0" lvl="0" indent="0" algn="l" defTabSz="685800" rtl="0" eaLnBrk="1" fontAlgn="auto" latinLnBrk="0" hangingPunct="1">
              <a:lnSpc>
                <a:spcPct val="100000"/>
              </a:lnSpc>
              <a:spcBef>
                <a:spcPts val="750"/>
              </a:spcBef>
              <a:spcAft>
                <a:spcPts val="0"/>
              </a:spcAft>
              <a:buClrTx/>
              <a:buSzPct val="100000"/>
              <a:buFont typeface="Arial" panose="020B0604020202020204" pitchFamily="34" charset="0"/>
              <a:buNone/>
              <a:tabLst/>
              <a:defRPr/>
            </a:pPr>
            <a:r>
              <a:rPr lang="de-DE" dirty="0"/>
              <a:t>Bild durch klicken auf Symbol hinzufügen</a:t>
            </a:r>
          </a:p>
          <a:p>
            <a:endParaRPr lang="de-DE" dirty="0"/>
          </a:p>
        </p:txBody>
      </p:sp>
      <p:sp>
        <p:nvSpPr>
          <p:cNvPr id="23" name="Bildplatzhalter 6">
            <a:extLst>
              <a:ext uri="{FF2B5EF4-FFF2-40B4-BE49-F238E27FC236}">
                <a16:creationId xmlns:a16="http://schemas.microsoft.com/office/drawing/2014/main" id="{80386B9C-BD86-D148-A563-E5DA8B55252B}"/>
              </a:ext>
            </a:extLst>
          </p:cNvPr>
          <p:cNvSpPr>
            <a:spLocks noGrp="1"/>
          </p:cNvSpPr>
          <p:nvPr>
            <p:ph type="pic" sz="quarter" idx="17" hasCustomPrompt="1"/>
          </p:nvPr>
        </p:nvSpPr>
        <p:spPr>
          <a:xfrm>
            <a:off x="6995453" y="4346731"/>
            <a:ext cx="1742147" cy="1690809"/>
          </a:xfrm>
          <a:prstGeom prst="rect">
            <a:avLst/>
          </a:prstGeom>
          <a:solidFill>
            <a:schemeClr val="accent1">
              <a:lumMod val="40000"/>
              <a:lumOff val="60000"/>
            </a:schemeClr>
          </a:solidFill>
        </p:spPr>
        <p:txBody>
          <a:bodyPr/>
          <a:lstStyle>
            <a:lvl1pPr marL="0" marR="0" indent="0" algn="l" defTabSz="685800" rtl="0" eaLnBrk="1" fontAlgn="auto" latinLnBrk="0" hangingPunct="1">
              <a:lnSpc>
                <a:spcPct val="100000"/>
              </a:lnSpc>
              <a:spcBef>
                <a:spcPts val="750"/>
              </a:spcBef>
              <a:spcAft>
                <a:spcPts val="0"/>
              </a:spcAft>
              <a:buClrTx/>
              <a:buSzPct val="100000"/>
              <a:buFont typeface="Arial" panose="020B0604020202020204" pitchFamily="34" charset="0"/>
              <a:buNone/>
              <a:tabLst/>
              <a:defRPr sz="1400">
                <a:solidFill>
                  <a:schemeClr val="tx1"/>
                </a:solidFill>
                <a:latin typeface="Arial" panose="020B0604020202020204" pitchFamily="34" charset="0"/>
                <a:cs typeface="Arial" panose="020B0604020202020204" pitchFamily="34" charset="0"/>
              </a:defRPr>
            </a:lvl1pPr>
          </a:lstStyle>
          <a:p>
            <a:pPr marL="0" marR="0" lvl="0" indent="0" algn="l" defTabSz="685800" rtl="0" eaLnBrk="1" fontAlgn="auto" latinLnBrk="0" hangingPunct="1">
              <a:lnSpc>
                <a:spcPct val="100000"/>
              </a:lnSpc>
              <a:spcBef>
                <a:spcPts val="750"/>
              </a:spcBef>
              <a:spcAft>
                <a:spcPts val="0"/>
              </a:spcAft>
              <a:buClrTx/>
              <a:buSzPct val="100000"/>
              <a:buFont typeface="Arial" panose="020B0604020202020204" pitchFamily="34" charset="0"/>
              <a:buNone/>
              <a:tabLst/>
              <a:defRPr/>
            </a:pPr>
            <a:r>
              <a:rPr lang="de-DE" dirty="0"/>
              <a:t>Bild durch klicken auf Symbol hinzufügen</a:t>
            </a:r>
          </a:p>
          <a:p>
            <a:endParaRPr lang="de-DE" dirty="0"/>
          </a:p>
        </p:txBody>
      </p:sp>
      <p:sp>
        <p:nvSpPr>
          <p:cNvPr id="24" name="Textplatzhalter 15">
            <a:extLst>
              <a:ext uri="{FF2B5EF4-FFF2-40B4-BE49-F238E27FC236}">
                <a16:creationId xmlns:a16="http://schemas.microsoft.com/office/drawing/2014/main" id="{45541EA2-BE34-6B41-B076-1C1BF667B911}"/>
              </a:ext>
            </a:extLst>
          </p:cNvPr>
          <p:cNvSpPr>
            <a:spLocks noGrp="1"/>
          </p:cNvSpPr>
          <p:nvPr>
            <p:ph type="body" sz="quarter" idx="18" hasCustomPrompt="1"/>
          </p:nvPr>
        </p:nvSpPr>
        <p:spPr>
          <a:xfrm>
            <a:off x="661254" y="6037540"/>
            <a:ext cx="1741293" cy="244976"/>
          </a:xfrm>
          <a:prstGeom prst="rect">
            <a:avLst/>
          </a:prstGeom>
          <a:no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de-DE" sz="600" b="0" i="0" u="none" strike="noStrike" smtClean="0">
                <a:solidFill>
                  <a:srgbClr val="006EB7"/>
                </a:solidFill>
                <a:effectLst/>
              </a:defRPr>
            </a:lvl1pPr>
            <a:lvl5pPr marL="1828800" indent="0">
              <a:buNone/>
              <a:defRPr b="0" i="0" baseline="0">
                <a:solidFill>
                  <a:srgbClr val="006EB7"/>
                </a:solidFill>
                <a:latin typeface="Arial" panose="020B0604020202020204" pitchFamily="34" charset="0"/>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de-DE" b="0" i="0" u="none" strike="noStrike" dirty="0">
                <a:solidFill>
                  <a:srgbClr val="FFFFFF"/>
                </a:solidFill>
                <a:effectLst/>
                <a:latin typeface="Arial" panose="020B0604020202020204" pitchFamily="34" charset="0"/>
              </a:rPr>
              <a:t>© Bild Copyright bitte angeben</a:t>
            </a:r>
            <a:endParaRPr lang="de-DE" dirty="0">
              <a:solidFill>
                <a:schemeClr val="bg1"/>
              </a:solidFill>
            </a:endParaRPr>
          </a:p>
        </p:txBody>
      </p:sp>
      <p:sp>
        <p:nvSpPr>
          <p:cNvPr id="25" name="Textplatzhalter 15">
            <a:extLst>
              <a:ext uri="{FF2B5EF4-FFF2-40B4-BE49-F238E27FC236}">
                <a16:creationId xmlns:a16="http://schemas.microsoft.com/office/drawing/2014/main" id="{15D7254E-1C73-1842-8C83-0920996CFB8F}"/>
              </a:ext>
            </a:extLst>
          </p:cNvPr>
          <p:cNvSpPr>
            <a:spLocks noGrp="1"/>
          </p:cNvSpPr>
          <p:nvPr>
            <p:ph type="body" sz="quarter" idx="19" hasCustomPrompt="1"/>
          </p:nvPr>
        </p:nvSpPr>
        <p:spPr>
          <a:xfrm>
            <a:off x="2783669" y="6037540"/>
            <a:ext cx="1741293" cy="244976"/>
          </a:xfrm>
          <a:prstGeom prst="rect">
            <a:avLst/>
          </a:prstGeom>
          <a:no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de-DE" sz="600" b="0" i="0" u="none" strike="noStrike" smtClean="0">
                <a:solidFill>
                  <a:srgbClr val="006EB7"/>
                </a:solidFill>
                <a:effectLst/>
              </a:defRPr>
            </a:lvl1pPr>
            <a:lvl5pPr marL="1828800" indent="0">
              <a:buNone/>
              <a:defRPr b="0" i="0" baseline="0">
                <a:solidFill>
                  <a:srgbClr val="006EB7"/>
                </a:solidFill>
                <a:latin typeface="Arial" panose="020B0604020202020204" pitchFamily="34" charset="0"/>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de-DE" b="0" i="0" u="none" strike="noStrike" dirty="0">
                <a:solidFill>
                  <a:srgbClr val="FFFFFF"/>
                </a:solidFill>
                <a:effectLst/>
                <a:latin typeface="Arial" panose="020B0604020202020204" pitchFamily="34" charset="0"/>
              </a:rPr>
              <a:t>© Bild Copyright bitte angeben</a:t>
            </a:r>
            <a:endParaRPr lang="de-DE" dirty="0">
              <a:solidFill>
                <a:schemeClr val="bg1"/>
              </a:solidFill>
            </a:endParaRPr>
          </a:p>
        </p:txBody>
      </p:sp>
      <p:sp>
        <p:nvSpPr>
          <p:cNvPr id="26" name="Textplatzhalter 15">
            <a:extLst>
              <a:ext uri="{FF2B5EF4-FFF2-40B4-BE49-F238E27FC236}">
                <a16:creationId xmlns:a16="http://schemas.microsoft.com/office/drawing/2014/main" id="{64A16C40-9ABA-9A4C-A15C-19D24465F850}"/>
              </a:ext>
            </a:extLst>
          </p:cNvPr>
          <p:cNvSpPr>
            <a:spLocks noGrp="1"/>
          </p:cNvSpPr>
          <p:nvPr>
            <p:ph type="body" sz="quarter" idx="20" hasCustomPrompt="1"/>
          </p:nvPr>
        </p:nvSpPr>
        <p:spPr>
          <a:xfrm>
            <a:off x="4914472" y="6037540"/>
            <a:ext cx="1741293" cy="244976"/>
          </a:xfrm>
          <a:prstGeom prst="rect">
            <a:avLst/>
          </a:prstGeom>
          <a:no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de-DE" sz="600" b="0" i="0" u="none" strike="noStrike" smtClean="0">
                <a:solidFill>
                  <a:srgbClr val="006EB7"/>
                </a:solidFill>
                <a:effectLst/>
              </a:defRPr>
            </a:lvl1pPr>
            <a:lvl5pPr marL="1828800" indent="0">
              <a:buNone/>
              <a:defRPr b="0" i="0" baseline="0">
                <a:solidFill>
                  <a:srgbClr val="006EB7"/>
                </a:solidFill>
                <a:latin typeface="Arial" panose="020B0604020202020204" pitchFamily="34" charset="0"/>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de-DE" b="0" i="0" u="none" strike="noStrike" dirty="0">
                <a:solidFill>
                  <a:srgbClr val="FFFFFF"/>
                </a:solidFill>
                <a:effectLst/>
                <a:latin typeface="Arial" panose="020B0604020202020204" pitchFamily="34" charset="0"/>
              </a:rPr>
              <a:t>© Bild Copyright bitte angeben</a:t>
            </a:r>
            <a:endParaRPr lang="de-DE" dirty="0">
              <a:solidFill>
                <a:schemeClr val="bg1"/>
              </a:solidFill>
            </a:endParaRPr>
          </a:p>
        </p:txBody>
      </p:sp>
      <p:sp>
        <p:nvSpPr>
          <p:cNvPr id="27" name="Textplatzhalter 15">
            <a:extLst>
              <a:ext uri="{FF2B5EF4-FFF2-40B4-BE49-F238E27FC236}">
                <a16:creationId xmlns:a16="http://schemas.microsoft.com/office/drawing/2014/main" id="{E5B8AE29-0503-6949-9CBA-CC063044B818}"/>
              </a:ext>
            </a:extLst>
          </p:cNvPr>
          <p:cNvSpPr>
            <a:spLocks noGrp="1"/>
          </p:cNvSpPr>
          <p:nvPr>
            <p:ph type="body" sz="quarter" idx="21" hasCustomPrompt="1"/>
          </p:nvPr>
        </p:nvSpPr>
        <p:spPr>
          <a:xfrm>
            <a:off x="6986553" y="6037540"/>
            <a:ext cx="1741293" cy="244976"/>
          </a:xfrm>
          <a:prstGeom prst="rect">
            <a:avLst/>
          </a:prstGeom>
          <a:no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de-DE" sz="600" b="0" i="0" u="none" strike="noStrike" smtClean="0">
                <a:solidFill>
                  <a:srgbClr val="006EB7"/>
                </a:solidFill>
                <a:effectLst/>
              </a:defRPr>
            </a:lvl1pPr>
            <a:lvl5pPr marL="1828800" indent="0">
              <a:buNone/>
              <a:defRPr b="0" i="0" baseline="0">
                <a:solidFill>
                  <a:srgbClr val="006EB7"/>
                </a:solidFill>
                <a:latin typeface="Arial" panose="020B0604020202020204" pitchFamily="34" charset="0"/>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de-DE" b="0" i="0" u="none" strike="noStrike" dirty="0">
                <a:solidFill>
                  <a:srgbClr val="FFFFFF"/>
                </a:solidFill>
                <a:effectLst/>
                <a:latin typeface="Arial" panose="020B0604020202020204" pitchFamily="34" charset="0"/>
              </a:rPr>
              <a:t>© Bild Copyright bitte angeben</a:t>
            </a:r>
            <a:endParaRPr lang="de-DE" dirty="0">
              <a:solidFill>
                <a:schemeClr val="bg1"/>
              </a:solidFill>
            </a:endParaRPr>
          </a:p>
        </p:txBody>
      </p:sp>
      <p:sp>
        <p:nvSpPr>
          <p:cNvPr id="28" name="Inhaltsplatzhalter 2">
            <a:extLst>
              <a:ext uri="{FF2B5EF4-FFF2-40B4-BE49-F238E27FC236}">
                <a16:creationId xmlns:a16="http://schemas.microsoft.com/office/drawing/2014/main" id="{BF17F800-FB70-4440-B4E0-46C11081391D}"/>
              </a:ext>
            </a:extLst>
          </p:cNvPr>
          <p:cNvSpPr>
            <a:spLocks noGrp="1"/>
          </p:cNvSpPr>
          <p:nvPr>
            <p:ph idx="1" hasCustomPrompt="1"/>
          </p:nvPr>
        </p:nvSpPr>
        <p:spPr>
          <a:xfrm>
            <a:off x="658800" y="1825200"/>
            <a:ext cx="10131526" cy="2276130"/>
          </a:xfrm>
          <a:prstGeom prst="rect">
            <a:avLst/>
          </a:prstGeom>
        </p:spPr>
        <p:txBody>
          <a:bodyPr/>
          <a:lstStyle>
            <a:lvl1pPr>
              <a:defRPr sz="2800"/>
            </a:lvl1pPr>
            <a:lvl2pPr>
              <a:defRPr sz="2400"/>
            </a:lvl2pPr>
            <a:lvl3pPr>
              <a:defRPr sz="2000"/>
            </a:lvl3pPr>
            <a:lvl4pPr>
              <a:buNone/>
              <a:defRPr/>
            </a:lvl4pPr>
          </a:lstStyle>
          <a:p>
            <a:pPr lvl="0"/>
            <a:r>
              <a:rPr lang="de-DE" dirty="0"/>
              <a:t>Aufzählung in Schriftgröße 28</a:t>
            </a:r>
          </a:p>
          <a:p>
            <a:pPr lvl="1"/>
            <a:r>
              <a:rPr lang="de-DE" dirty="0"/>
              <a:t>Aufzählung zweite Ebene in Schriftgröße 24</a:t>
            </a:r>
          </a:p>
          <a:p>
            <a:pPr lvl="2"/>
            <a:r>
              <a:rPr lang="de-DE" dirty="0"/>
              <a:t>Aufzählung dritte Ebene in Schriftgröße 20</a:t>
            </a:r>
          </a:p>
          <a:p>
            <a:pPr lvl="2"/>
            <a:endParaRPr lang="de-DE" dirty="0"/>
          </a:p>
        </p:txBody>
      </p:sp>
      <p:sp>
        <p:nvSpPr>
          <p:cNvPr id="29" name="Titel 1">
            <a:extLst>
              <a:ext uri="{FF2B5EF4-FFF2-40B4-BE49-F238E27FC236}">
                <a16:creationId xmlns:a16="http://schemas.microsoft.com/office/drawing/2014/main" id="{DAAD3B98-9E0F-2940-B0D8-A1FF9FA5669A}"/>
              </a:ext>
            </a:extLst>
          </p:cNvPr>
          <p:cNvSpPr>
            <a:spLocks noGrp="1"/>
          </p:cNvSpPr>
          <p:nvPr>
            <p:ph type="ctrTitle" hasCustomPrompt="1"/>
          </p:nvPr>
        </p:nvSpPr>
        <p:spPr>
          <a:xfrm>
            <a:off x="660400" y="360000"/>
            <a:ext cx="6290734" cy="732897"/>
          </a:xfrm>
          <a:prstGeom prst="rect">
            <a:avLst/>
          </a:prstGeom>
        </p:spPr>
        <p:txBody>
          <a:bodyPr anchor="ctr">
            <a:noAutofit/>
          </a:bodyPr>
          <a:lstStyle>
            <a:lvl1pPr algn="l">
              <a:defRPr sz="3300" baseline="0">
                <a:solidFill>
                  <a:srgbClr val="006EB7"/>
                </a:solidFill>
                <a:latin typeface="+mj-lt"/>
                <a:cs typeface="Arial" panose="020B0604020202020204" pitchFamily="34" charset="0"/>
              </a:defRPr>
            </a:lvl1pPr>
          </a:lstStyle>
          <a:p>
            <a:r>
              <a:rPr lang="de-DE" dirty="0"/>
              <a:t>Überschrift, Schriftgröße 33</a:t>
            </a:r>
          </a:p>
        </p:txBody>
      </p:sp>
      <p:sp>
        <p:nvSpPr>
          <p:cNvPr id="30" name="Bildplatzhalter 6">
            <a:extLst>
              <a:ext uri="{FF2B5EF4-FFF2-40B4-BE49-F238E27FC236}">
                <a16:creationId xmlns:a16="http://schemas.microsoft.com/office/drawing/2014/main" id="{51A4B961-F202-D641-BEF7-B4CD011ED128}"/>
              </a:ext>
            </a:extLst>
          </p:cNvPr>
          <p:cNvSpPr>
            <a:spLocks noGrp="1"/>
          </p:cNvSpPr>
          <p:nvPr>
            <p:ph type="pic" sz="quarter" idx="22" hasCustomPrompt="1"/>
          </p:nvPr>
        </p:nvSpPr>
        <p:spPr>
          <a:xfrm>
            <a:off x="9057933" y="4346731"/>
            <a:ext cx="1742147" cy="1690809"/>
          </a:xfrm>
          <a:prstGeom prst="rect">
            <a:avLst/>
          </a:prstGeom>
          <a:solidFill>
            <a:schemeClr val="accent1">
              <a:lumMod val="40000"/>
              <a:lumOff val="60000"/>
            </a:schemeClr>
          </a:solidFill>
        </p:spPr>
        <p:txBody>
          <a:bodyPr/>
          <a:lstStyle>
            <a:lvl1pPr marL="0" marR="0" indent="0" algn="l" defTabSz="685800" rtl="0" eaLnBrk="1" fontAlgn="auto" latinLnBrk="0" hangingPunct="1">
              <a:lnSpc>
                <a:spcPct val="100000"/>
              </a:lnSpc>
              <a:spcBef>
                <a:spcPts val="750"/>
              </a:spcBef>
              <a:spcAft>
                <a:spcPts val="0"/>
              </a:spcAft>
              <a:buClrTx/>
              <a:buSzPct val="100000"/>
              <a:buFont typeface="Arial" panose="020B0604020202020204" pitchFamily="34" charset="0"/>
              <a:buNone/>
              <a:tabLst/>
              <a:defRPr sz="1400">
                <a:solidFill>
                  <a:schemeClr val="tx1"/>
                </a:solidFill>
                <a:latin typeface="Arial" panose="020B0604020202020204" pitchFamily="34" charset="0"/>
                <a:cs typeface="Arial" panose="020B0604020202020204" pitchFamily="34" charset="0"/>
              </a:defRPr>
            </a:lvl1pPr>
          </a:lstStyle>
          <a:p>
            <a:pPr marL="0" marR="0" lvl="0" indent="0" algn="l" defTabSz="685800" rtl="0" eaLnBrk="1" fontAlgn="auto" latinLnBrk="0" hangingPunct="1">
              <a:lnSpc>
                <a:spcPct val="100000"/>
              </a:lnSpc>
              <a:spcBef>
                <a:spcPts val="750"/>
              </a:spcBef>
              <a:spcAft>
                <a:spcPts val="0"/>
              </a:spcAft>
              <a:buClrTx/>
              <a:buSzPct val="100000"/>
              <a:buFont typeface="Arial" panose="020B0604020202020204" pitchFamily="34" charset="0"/>
              <a:buNone/>
              <a:tabLst/>
              <a:defRPr/>
            </a:pPr>
            <a:r>
              <a:rPr lang="de-DE" dirty="0"/>
              <a:t>Bild durch klicken auf Symbol hinzufügen</a:t>
            </a:r>
          </a:p>
          <a:p>
            <a:endParaRPr lang="de-DE" dirty="0"/>
          </a:p>
        </p:txBody>
      </p:sp>
      <p:sp>
        <p:nvSpPr>
          <p:cNvPr id="31" name="Textplatzhalter 15">
            <a:extLst>
              <a:ext uri="{FF2B5EF4-FFF2-40B4-BE49-F238E27FC236}">
                <a16:creationId xmlns:a16="http://schemas.microsoft.com/office/drawing/2014/main" id="{6AC46F92-1246-FE42-86DC-DB7FBF3FC3E0}"/>
              </a:ext>
            </a:extLst>
          </p:cNvPr>
          <p:cNvSpPr>
            <a:spLocks noGrp="1"/>
          </p:cNvSpPr>
          <p:nvPr>
            <p:ph type="body" sz="quarter" idx="23" hasCustomPrompt="1"/>
          </p:nvPr>
        </p:nvSpPr>
        <p:spPr>
          <a:xfrm>
            <a:off x="9049033" y="6037540"/>
            <a:ext cx="1741293" cy="244976"/>
          </a:xfrm>
          <a:prstGeom prst="rect">
            <a:avLst/>
          </a:prstGeom>
          <a:no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de-DE" sz="600" b="0" i="0" u="none" strike="noStrike" smtClean="0">
                <a:solidFill>
                  <a:srgbClr val="006EB7"/>
                </a:solidFill>
                <a:effectLst/>
              </a:defRPr>
            </a:lvl1pPr>
            <a:lvl5pPr marL="1828800" indent="0">
              <a:buNone/>
              <a:defRPr b="0" i="0" baseline="0">
                <a:solidFill>
                  <a:srgbClr val="006EB7"/>
                </a:solidFill>
                <a:latin typeface="Arial" panose="020B0604020202020204" pitchFamily="34" charset="0"/>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de-DE" b="0" i="0" u="none" strike="noStrike" dirty="0">
                <a:solidFill>
                  <a:srgbClr val="FFFFFF"/>
                </a:solidFill>
                <a:effectLst/>
                <a:latin typeface="Arial" panose="020B0604020202020204" pitchFamily="34" charset="0"/>
              </a:rPr>
              <a:t>© Bild Copyright bitte angeben</a:t>
            </a:r>
            <a:endParaRPr lang="de-DE" dirty="0">
              <a:solidFill>
                <a:schemeClr val="bg1"/>
              </a:solidFill>
            </a:endParaRPr>
          </a:p>
        </p:txBody>
      </p:sp>
    </p:spTree>
    <p:extLst>
      <p:ext uri="{BB962C8B-B14F-4D97-AF65-F5344CB8AC3E}">
        <p14:creationId xmlns:p14="http://schemas.microsoft.com/office/powerpoint/2010/main" val="39260478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Inhalt Ü1 / Aufzählu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339EC0-8782-F748-A170-DCE47AF5CFB2}"/>
              </a:ext>
            </a:extLst>
          </p:cNvPr>
          <p:cNvSpPr>
            <a:spLocks noGrp="1"/>
          </p:cNvSpPr>
          <p:nvPr>
            <p:ph type="ctrTitle" hasCustomPrompt="1"/>
          </p:nvPr>
        </p:nvSpPr>
        <p:spPr>
          <a:xfrm>
            <a:off x="880534" y="584082"/>
            <a:ext cx="8387645" cy="732897"/>
          </a:xfrm>
          <a:prstGeom prst="rect">
            <a:avLst/>
          </a:prstGeom>
        </p:spPr>
        <p:txBody>
          <a:bodyPr anchor="ctr">
            <a:noAutofit/>
          </a:bodyPr>
          <a:lstStyle>
            <a:lvl1pPr algn="l">
              <a:defRPr sz="3300" baseline="0">
                <a:solidFill>
                  <a:srgbClr val="006EB7"/>
                </a:solidFill>
                <a:latin typeface="+mj-lt"/>
                <a:cs typeface="Arial" panose="020B0604020202020204" pitchFamily="34" charset="0"/>
              </a:defRPr>
            </a:lvl1pPr>
          </a:lstStyle>
          <a:p>
            <a:r>
              <a:rPr lang="de-DE" dirty="0"/>
              <a:t>Überschrift, Schriftgröße 33</a:t>
            </a:r>
          </a:p>
        </p:txBody>
      </p:sp>
      <p:sp>
        <p:nvSpPr>
          <p:cNvPr id="6" name="Inhaltsplatzhalter 2">
            <a:extLst>
              <a:ext uri="{FF2B5EF4-FFF2-40B4-BE49-F238E27FC236}">
                <a16:creationId xmlns:a16="http://schemas.microsoft.com/office/drawing/2014/main" id="{DD2FAA8D-6B9A-3347-8BAA-F1F4774B187C}"/>
              </a:ext>
            </a:extLst>
          </p:cNvPr>
          <p:cNvSpPr>
            <a:spLocks noGrp="1"/>
          </p:cNvSpPr>
          <p:nvPr>
            <p:ph idx="1" hasCustomPrompt="1"/>
          </p:nvPr>
        </p:nvSpPr>
        <p:spPr>
          <a:xfrm>
            <a:off x="878400" y="1825200"/>
            <a:ext cx="10771293" cy="4351338"/>
          </a:xfrm>
          <a:prstGeom prst="rect">
            <a:avLst/>
          </a:prstGeom>
        </p:spPr>
        <p:txBody>
          <a:bodyPr/>
          <a:lstStyle>
            <a:lvl1pPr>
              <a:defRPr sz="2800"/>
            </a:lvl1pPr>
            <a:lvl2pPr>
              <a:defRPr sz="2400"/>
            </a:lvl2pPr>
            <a:lvl3pPr>
              <a:defRPr sz="2000"/>
            </a:lvl3pPr>
            <a:lvl4pPr>
              <a:buNone/>
              <a:defRPr/>
            </a:lvl4pPr>
          </a:lstStyle>
          <a:p>
            <a:pPr lvl="0"/>
            <a:r>
              <a:rPr lang="de-DE" dirty="0"/>
              <a:t>Aufzählung in Schriftgröße 28</a:t>
            </a:r>
          </a:p>
          <a:p>
            <a:pPr lvl="1"/>
            <a:r>
              <a:rPr lang="de-DE" dirty="0"/>
              <a:t>Aufzählung zweite Ebene in Schriftgröße 24</a:t>
            </a:r>
          </a:p>
          <a:p>
            <a:pPr lvl="2"/>
            <a:r>
              <a:rPr lang="de-DE" dirty="0"/>
              <a:t>Aufzählung dritte Ebene in Schriftgröße 20</a:t>
            </a:r>
          </a:p>
          <a:p>
            <a:pPr lvl="2"/>
            <a:endParaRPr lang="de-DE" dirty="0"/>
          </a:p>
        </p:txBody>
      </p:sp>
    </p:spTree>
    <p:extLst>
      <p:ext uri="{BB962C8B-B14F-4D97-AF65-F5344CB8AC3E}">
        <p14:creationId xmlns:p14="http://schemas.microsoft.com/office/powerpoint/2010/main" val="17620913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Inhalt Ü2  Text">
    <p:spTree>
      <p:nvGrpSpPr>
        <p:cNvPr id="1" name=""/>
        <p:cNvGrpSpPr/>
        <p:nvPr/>
      </p:nvGrpSpPr>
      <p:grpSpPr>
        <a:xfrm>
          <a:off x="0" y="0"/>
          <a:ext cx="0" cy="0"/>
          <a:chOff x="0" y="0"/>
          <a:chExt cx="0" cy="0"/>
        </a:xfrm>
      </p:grpSpPr>
      <p:sp>
        <p:nvSpPr>
          <p:cNvPr id="5" name="Textplatzhalter 7">
            <a:extLst>
              <a:ext uri="{FF2B5EF4-FFF2-40B4-BE49-F238E27FC236}">
                <a16:creationId xmlns:a16="http://schemas.microsoft.com/office/drawing/2014/main" id="{2180D3C0-A7EC-474C-B366-86B0879A9C82}"/>
              </a:ext>
            </a:extLst>
          </p:cNvPr>
          <p:cNvSpPr>
            <a:spLocks noGrp="1"/>
          </p:cNvSpPr>
          <p:nvPr>
            <p:ph type="body" sz="quarter" idx="13" hasCustomPrompt="1"/>
          </p:nvPr>
        </p:nvSpPr>
        <p:spPr>
          <a:xfrm>
            <a:off x="880533" y="2037600"/>
            <a:ext cx="10769600" cy="4334184"/>
          </a:xfrm>
          <a:prstGeom prst="rect">
            <a:avLst/>
          </a:prstGeom>
        </p:spPr>
        <p:txBody>
          <a:bodyPr/>
          <a:lstStyle>
            <a:lvl1pPr marL="6350" marR="0" indent="1588" algn="l" defTabSz="685800" rtl="0" eaLnBrk="1" fontAlgn="auto" latinLnBrk="0" hangingPunct="1">
              <a:lnSpc>
                <a:spcPct val="100000"/>
              </a:lnSpc>
              <a:spcBef>
                <a:spcPts val="0"/>
              </a:spcBef>
              <a:spcAft>
                <a:spcPts val="0"/>
              </a:spcAft>
              <a:buClrTx/>
              <a:buSzPct val="100000"/>
              <a:buFont typeface="Arial" panose="020B0604020202020204" pitchFamily="34" charset="0"/>
              <a:buNone/>
              <a:tabLst/>
              <a:defRPr lang="de-DE" sz="2800">
                <a:latin typeface="+mn-lt"/>
                <a:cs typeface="Arial" panose="020B0604020202020204" pitchFamily="34" charset="0"/>
              </a:defRPr>
            </a:lvl1pPr>
            <a:lvl2pPr>
              <a:lnSpc>
                <a:spcPct val="100000"/>
              </a:lnSpc>
              <a:defRPr lang="de-DE" dirty="0" smtClean="0">
                <a:latin typeface="+mn-lt"/>
                <a:cs typeface="Arial" panose="020B0604020202020204" pitchFamily="34" charset="0"/>
              </a:defRPr>
            </a:lvl2pPr>
            <a:lvl3pPr>
              <a:lnSpc>
                <a:spcPct val="100000"/>
              </a:lnSpc>
              <a:defRPr lang="de-DE" dirty="0" smtClean="0">
                <a:latin typeface="+mn-lt"/>
                <a:cs typeface="Arial" panose="020B0604020202020204" pitchFamily="34" charset="0"/>
              </a:defRPr>
            </a:lvl3pPr>
            <a:lvl4pPr>
              <a:lnSpc>
                <a:spcPct val="100000"/>
              </a:lnSpc>
              <a:defRPr lang="de-DE" dirty="0" smtClean="0">
                <a:latin typeface="+mn-lt"/>
                <a:cs typeface="Arial" panose="020B0604020202020204" pitchFamily="34" charset="0"/>
              </a:defRPr>
            </a:lvl4pPr>
            <a:lvl5pPr>
              <a:lnSpc>
                <a:spcPct val="100000"/>
              </a:lnSpc>
              <a:defRPr lang="de-DE" dirty="0">
                <a:latin typeface="+mn-lt"/>
                <a:cs typeface="Arial" panose="020B0604020202020204" pitchFamily="34" charset="0"/>
              </a:defRPr>
            </a:lvl5pPr>
          </a:lstStyle>
          <a:p>
            <a:pPr lvl="0"/>
            <a:r>
              <a:rPr lang="de-DE" dirty="0"/>
              <a:t>Fließtext Schriftgröße 28</a:t>
            </a:r>
          </a:p>
        </p:txBody>
      </p:sp>
      <p:sp>
        <p:nvSpPr>
          <p:cNvPr id="6" name="Titel 1">
            <a:extLst>
              <a:ext uri="{FF2B5EF4-FFF2-40B4-BE49-F238E27FC236}">
                <a16:creationId xmlns:a16="http://schemas.microsoft.com/office/drawing/2014/main" id="{7B0689EE-EDC9-DC46-9A79-0C3733481E9C}"/>
              </a:ext>
            </a:extLst>
          </p:cNvPr>
          <p:cNvSpPr>
            <a:spLocks noGrp="1"/>
          </p:cNvSpPr>
          <p:nvPr>
            <p:ph type="ctrTitle" hasCustomPrompt="1"/>
          </p:nvPr>
        </p:nvSpPr>
        <p:spPr>
          <a:xfrm>
            <a:off x="880534" y="517890"/>
            <a:ext cx="8387645" cy="1041850"/>
          </a:xfrm>
          <a:prstGeom prst="rect">
            <a:avLst/>
          </a:prstGeom>
        </p:spPr>
        <p:txBody>
          <a:bodyPr anchor="ctr">
            <a:noAutofit/>
          </a:bodyPr>
          <a:lstStyle>
            <a:lvl1pPr algn="l">
              <a:lnSpc>
                <a:spcPct val="100000"/>
              </a:lnSpc>
              <a:defRPr sz="3300" baseline="0">
                <a:solidFill>
                  <a:srgbClr val="006EB7"/>
                </a:solidFill>
                <a:latin typeface="+mj-lt"/>
                <a:cs typeface="Arial" panose="020B0604020202020204" pitchFamily="34" charset="0"/>
              </a:defRPr>
            </a:lvl1pPr>
          </a:lstStyle>
          <a:p>
            <a:r>
              <a:rPr lang="de-DE" dirty="0"/>
              <a:t>Überschrift, Schriftgröße 33</a:t>
            </a:r>
            <a:br>
              <a:rPr lang="de-DE" dirty="0"/>
            </a:br>
            <a:r>
              <a:rPr lang="de-DE" dirty="0"/>
              <a:t>2-zeilig</a:t>
            </a:r>
          </a:p>
        </p:txBody>
      </p:sp>
    </p:spTree>
    <p:extLst>
      <p:ext uri="{BB962C8B-B14F-4D97-AF65-F5344CB8AC3E}">
        <p14:creationId xmlns:p14="http://schemas.microsoft.com/office/powerpoint/2010/main" val="35820330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tartfolie mit Bild">
    <p:spTree>
      <p:nvGrpSpPr>
        <p:cNvPr id="1" name=""/>
        <p:cNvGrpSpPr/>
        <p:nvPr/>
      </p:nvGrpSpPr>
      <p:grpSpPr>
        <a:xfrm>
          <a:off x="0" y="0"/>
          <a:ext cx="0" cy="0"/>
          <a:chOff x="0" y="0"/>
          <a:chExt cx="0" cy="0"/>
        </a:xfrm>
      </p:grpSpPr>
      <p:sp>
        <p:nvSpPr>
          <p:cNvPr id="10" name="Bildplatzhalter 18">
            <a:extLst>
              <a:ext uri="{FF2B5EF4-FFF2-40B4-BE49-F238E27FC236}">
                <a16:creationId xmlns:a16="http://schemas.microsoft.com/office/drawing/2014/main" id="{C2E1C646-EA27-B243-BB9E-CA25D4B71B63}"/>
              </a:ext>
            </a:extLst>
          </p:cNvPr>
          <p:cNvSpPr>
            <a:spLocks noGrp="1"/>
          </p:cNvSpPr>
          <p:nvPr>
            <p:ph type="pic" sz="quarter" idx="10" hasCustomPrompt="1"/>
          </p:nvPr>
        </p:nvSpPr>
        <p:spPr>
          <a:xfrm>
            <a:off x="-4808" y="0"/>
            <a:ext cx="12303900" cy="6858000"/>
          </a:xfrm>
          <a:prstGeom prst="rect">
            <a:avLst/>
          </a:prstGeom>
          <a:pattFill prst="pct50">
            <a:fgClr>
              <a:schemeClr val="accent1"/>
            </a:fgClr>
            <a:bgClr>
              <a:schemeClr val="bg1"/>
            </a:bgClr>
          </a:pattFill>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de-DE" sz="2000" b="0" i="0" u="none" strike="noStrike" smtClean="0">
                <a:solidFill>
                  <a:schemeClr val="tx1"/>
                </a:solidFill>
                <a:effectLst/>
                <a:latin typeface="Arial" panose="020B0604020202020204" pitchFamily="34" charset="0"/>
                <a:cs typeface="Arial" panose="020B0604020202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de-DE" b="0" i="0" u="none" strike="noStrike" dirty="0">
                <a:solidFill>
                  <a:srgbClr val="FFFFFF"/>
                </a:solidFill>
                <a:effectLst/>
                <a:latin typeface="Helvetica" pitchFamily="2" charset="0"/>
              </a:rPr>
              <a:t>		</a:t>
            </a:r>
            <a:br>
              <a:rPr lang="de-DE" b="0" i="0" u="none" strike="noStrike" dirty="0">
                <a:solidFill>
                  <a:srgbClr val="FFFFFF"/>
                </a:solidFill>
                <a:effectLst/>
                <a:latin typeface="Helvetica" pitchFamily="2" charset="0"/>
              </a:rPr>
            </a:br>
            <a:br>
              <a:rPr lang="de-DE" b="0" i="0" u="none" strike="noStrike" dirty="0">
                <a:solidFill>
                  <a:srgbClr val="FFFFFF"/>
                </a:solidFill>
                <a:effectLst/>
                <a:latin typeface="Helvetica" pitchFamily="2" charset="0"/>
              </a:rPr>
            </a:br>
            <a:br>
              <a:rPr lang="de-DE" b="0" i="0" u="none" strike="noStrike" dirty="0">
                <a:solidFill>
                  <a:srgbClr val="FFFFFF"/>
                </a:solidFill>
                <a:effectLst/>
                <a:latin typeface="Helvetica" pitchFamily="2" charset="0"/>
              </a:rPr>
            </a:br>
            <a:br>
              <a:rPr lang="de-DE" b="0" i="0" u="none" strike="noStrike" dirty="0">
                <a:solidFill>
                  <a:srgbClr val="FFFFFF"/>
                </a:solidFill>
                <a:effectLst/>
                <a:latin typeface="Helvetica" pitchFamily="2" charset="0"/>
              </a:rPr>
            </a:br>
            <a:br>
              <a:rPr lang="de-DE" b="0" i="0" u="none" strike="noStrike" dirty="0">
                <a:solidFill>
                  <a:srgbClr val="FFFFFF"/>
                </a:solidFill>
                <a:effectLst/>
                <a:latin typeface="Helvetica" pitchFamily="2" charset="0"/>
              </a:rPr>
            </a:br>
            <a:r>
              <a:rPr lang="de-DE" b="0" i="0" u="none" strike="noStrike" dirty="0">
                <a:solidFill>
                  <a:srgbClr val="FFFFFF"/>
                </a:solidFill>
                <a:effectLst/>
                <a:latin typeface="Helvetica" pitchFamily="2" charset="0"/>
              </a:rPr>
              <a:t>» Bild durch Klicken auf Symbol hinzufügen </a:t>
            </a:r>
            <a:br>
              <a:rPr lang="de-DE" b="0" i="0" u="none" strike="noStrike" dirty="0">
                <a:solidFill>
                  <a:srgbClr val="FFFFFF"/>
                </a:solidFill>
                <a:effectLst/>
                <a:latin typeface="Helvetica" pitchFamily="2" charset="0"/>
              </a:rPr>
            </a:br>
            <a:br>
              <a:rPr lang="de-DE" b="0" i="0" u="none" strike="noStrike" dirty="0">
                <a:solidFill>
                  <a:srgbClr val="FFFFFF"/>
                </a:solidFill>
                <a:effectLst/>
                <a:latin typeface="Helvetica" pitchFamily="2" charset="0"/>
              </a:rPr>
            </a:br>
            <a:r>
              <a:rPr lang="de-DE" b="0" i="0" u="none" strike="noStrike" dirty="0">
                <a:solidFill>
                  <a:srgbClr val="FFFFFF"/>
                </a:solidFill>
                <a:effectLst/>
                <a:latin typeface="Helvetica" pitchFamily="2" charset="0"/>
              </a:rPr>
              <a:t>» Hinweis: damit die Darstellung mit dem Bild funktioniert, müssen Sie diese Folie duplizieren. (Wichtig: nicht die Folie aus dem „Layout“ verwenden. Alle anderen Folien betrifft es nicht)</a:t>
            </a:r>
          </a:p>
          <a:p>
            <a:endParaRPr lang="de-DE" b="0" i="0" u="none" strike="noStrike" dirty="0">
              <a:solidFill>
                <a:srgbClr val="FFFFFF"/>
              </a:solidFill>
              <a:effectLst/>
              <a:latin typeface="Helvetica" pitchFamily="2" charset="0"/>
            </a:endParaRPr>
          </a:p>
        </p:txBody>
      </p:sp>
      <p:pic>
        <p:nvPicPr>
          <p:cNvPr id="12" name="Grafik 11">
            <a:extLst>
              <a:ext uri="{FF2B5EF4-FFF2-40B4-BE49-F238E27FC236}">
                <a16:creationId xmlns:a16="http://schemas.microsoft.com/office/drawing/2014/main" id="{A59522C1-972F-9A42-8815-B1DF8EDFCE41}"/>
              </a:ext>
              <a:ext uri="{C183D7F6-B498-43B3-948B-1728B52AA6E4}">
                <adec:decorative xmlns:adec="http://schemas.microsoft.com/office/drawing/2017/decorative" val="1"/>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t="54294" r="38715"/>
          <a:stretch/>
        </p:blipFill>
        <p:spPr>
          <a:xfrm rot="10800000">
            <a:off x="-4809" y="4663440"/>
            <a:ext cx="7204809" cy="2194560"/>
          </a:xfrm>
          <a:prstGeom prst="rect">
            <a:avLst/>
          </a:prstGeom>
        </p:spPr>
      </p:pic>
      <p:sp>
        <p:nvSpPr>
          <p:cNvPr id="9" name="Titel 1">
            <a:extLst>
              <a:ext uri="{FF2B5EF4-FFF2-40B4-BE49-F238E27FC236}">
                <a16:creationId xmlns:a16="http://schemas.microsoft.com/office/drawing/2014/main" id="{D90AED0B-9C87-AF42-A1D1-106987C45B9D}"/>
              </a:ext>
            </a:extLst>
          </p:cNvPr>
          <p:cNvSpPr>
            <a:spLocks noGrp="1"/>
          </p:cNvSpPr>
          <p:nvPr>
            <p:ph type="title" hasCustomPrompt="1"/>
          </p:nvPr>
        </p:nvSpPr>
        <p:spPr>
          <a:xfrm>
            <a:off x="649534" y="5266794"/>
            <a:ext cx="5781746" cy="1225148"/>
          </a:xfrm>
          <a:prstGeom prst="rect">
            <a:avLst/>
          </a:prstGeom>
        </p:spPr>
        <p:txBody>
          <a:bodyPr anchor="t" anchorCtr="0"/>
          <a:lstStyle>
            <a:lvl1pPr marL="0" marR="0" indent="0" algn="l" defTabSz="914400" rtl="0" eaLnBrk="1" fontAlgn="auto" latinLnBrk="0" hangingPunct="1">
              <a:lnSpc>
                <a:spcPct val="100000"/>
              </a:lnSpc>
              <a:spcBef>
                <a:spcPct val="0"/>
              </a:spcBef>
              <a:spcAft>
                <a:spcPts val="0"/>
              </a:spcAft>
              <a:buClrTx/>
              <a:buSzTx/>
              <a:buFontTx/>
              <a:buNone/>
              <a:tabLst/>
              <a:defRPr sz="2800" b="1" i="0">
                <a:solidFill>
                  <a:srgbClr val="006EB7"/>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de-DE" dirty="0"/>
              <a:t>Diese Folie mit Bild kann Kapitel trennen. Schriftgröße 28, max. 3-zeilig</a:t>
            </a:r>
          </a:p>
        </p:txBody>
      </p:sp>
      <p:sp>
        <p:nvSpPr>
          <p:cNvPr id="11" name="Textplatzhalter 15">
            <a:extLst>
              <a:ext uri="{FF2B5EF4-FFF2-40B4-BE49-F238E27FC236}">
                <a16:creationId xmlns:a16="http://schemas.microsoft.com/office/drawing/2014/main" id="{6ECC7F3F-68CA-774F-8277-32EC24302A8C}"/>
              </a:ext>
            </a:extLst>
          </p:cNvPr>
          <p:cNvSpPr>
            <a:spLocks noGrp="1"/>
          </p:cNvSpPr>
          <p:nvPr>
            <p:ph type="body" sz="quarter" idx="13" hasCustomPrompt="1"/>
          </p:nvPr>
        </p:nvSpPr>
        <p:spPr>
          <a:xfrm rot="16200000">
            <a:off x="9886477" y="4365555"/>
            <a:ext cx="4580255" cy="244976"/>
          </a:xfrm>
          <a:prstGeom prst="rect">
            <a:avLst/>
          </a:prstGeom>
          <a:no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de-DE" sz="600" b="0" i="0" u="none" strike="noStrike" smtClean="0">
                <a:solidFill>
                  <a:srgbClr val="006EB7"/>
                </a:solidFill>
                <a:effectLst/>
              </a:defRPr>
            </a:lvl1pPr>
            <a:lvl5pPr marL="1828800" indent="0">
              <a:buNone/>
              <a:defRPr b="0" i="0" baseline="0">
                <a:solidFill>
                  <a:srgbClr val="006EB7"/>
                </a:solidFill>
                <a:latin typeface="Arial" panose="020B0604020202020204" pitchFamily="34" charset="0"/>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de-DE" b="0" i="0" u="none" strike="noStrike" dirty="0">
                <a:solidFill>
                  <a:srgbClr val="FFFFFF"/>
                </a:solidFill>
                <a:effectLst/>
                <a:latin typeface="Arial" panose="020B0604020202020204" pitchFamily="34" charset="0"/>
              </a:rPr>
              <a:t>© Bild Copyright bitte angeben</a:t>
            </a:r>
            <a:endParaRPr lang="de-DE" dirty="0">
              <a:solidFill>
                <a:schemeClr val="bg1"/>
              </a:solidFill>
            </a:endParaRPr>
          </a:p>
        </p:txBody>
      </p:sp>
    </p:spTree>
    <p:extLst>
      <p:ext uri="{BB962C8B-B14F-4D97-AF65-F5344CB8AC3E}">
        <p14:creationId xmlns:p14="http://schemas.microsoft.com/office/powerpoint/2010/main" val="195640028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nhalt Ü2">
    <p:spTree>
      <p:nvGrpSpPr>
        <p:cNvPr id="1" name=""/>
        <p:cNvGrpSpPr/>
        <p:nvPr/>
      </p:nvGrpSpPr>
      <p:grpSpPr>
        <a:xfrm>
          <a:off x="0" y="0"/>
          <a:ext cx="0" cy="0"/>
          <a:chOff x="0" y="0"/>
          <a:chExt cx="0" cy="0"/>
        </a:xfrm>
      </p:grpSpPr>
      <p:sp>
        <p:nvSpPr>
          <p:cNvPr id="5" name="Textplatzhalter 7">
            <a:extLst>
              <a:ext uri="{FF2B5EF4-FFF2-40B4-BE49-F238E27FC236}">
                <a16:creationId xmlns:a16="http://schemas.microsoft.com/office/drawing/2014/main" id="{BD1F026A-DE76-E642-BA4A-DB0025F868EA}"/>
              </a:ext>
            </a:extLst>
          </p:cNvPr>
          <p:cNvSpPr>
            <a:spLocks noGrp="1"/>
          </p:cNvSpPr>
          <p:nvPr>
            <p:ph type="body" sz="quarter" idx="13" hasCustomPrompt="1"/>
          </p:nvPr>
        </p:nvSpPr>
        <p:spPr>
          <a:xfrm>
            <a:off x="660400" y="2037600"/>
            <a:ext cx="10678160" cy="4109200"/>
          </a:xfrm>
          <a:prstGeom prst="rect">
            <a:avLst/>
          </a:prstGeom>
        </p:spPr>
        <p:txBody>
          <a:bodyPr/>
          <a:lstStyle>
            <a:lvl1pPr marL="6350" marR="0" indent="1588" algn="l" defTabSz="685800" rtl="0" eaLnBrk="1" fontAlgn="auto" latinLnBrk="0" hangingPunct="1">
              <a:lnSpc>
                <a:spcPct val="100000"/>
              </a:lnSpc>
              <a:spcBef>
                <a:spcPts val="0"/>
              </a:spcBef>
              <a:spcAft>
                <a:spcPts val="0"/>
              </a:spcAft>
              <a:buClrTx/>
              <a:buSzPct val="100000"/>
              <a:buFont typeface="Arial" panose="020B0604020202020204" pitchFamily="34" charset="0"/>
              <a:buNone/>
              <a:tabLst/>
              <a:defRPr lang="de-DE" sz="2800">
                <a:latin typeface="+mn-lt"/>
                <a:cs typeface="Arial" panose="020B0604020202020204" pitchFamily="34" charset="0"/>
              </a:defRPr>
            </a:lvl1pPr>
            <a:lvl2pPr>
              <a:lnSpc>
                <a:spcPct val="100000"/>
              </a:lnSpc>
              <a:defRPr lang="de-DE" dirty="0" smtClean="0">
                <a:latin typeface="+mn-lt"/>
                <a:cs typeface="Arial" panose="020B0604020202020204" pitchFamily="34" charset="0"/>
              </a:defRPr>
            </a:lvl2pPr>
            <a:lvl3pPr>
              <a:lnSpc>
                <a:spcPct val="100000"/>
              </a:lnSpc>
              <a:defRPr lang="de-DE" dirty="0" smtClean="0">
                <a:latin typeface="+mn-lt"/>
                <a:cs typeface="Arial" panose="020B0604020202020204" pitchFamily="34" charset="0"/>
              </a:defRPr>
            </a:lvl3pPr>
            <a:lvl4pPr>
              <a:lnSpc>
                <a:spcPct val="100000"/>
              </a:lnSpc>
              <a:defRPr lang="de-DE" dirty="0" smtClean="0">
                <a:latin typeface="+mn-lt"/>
                <a:cs typeface="Arial" panose="020B0604020202020204" pitchFamily="34" charset="0"/>
              </a:defRPr>
            </a:lvl4pPr>
            <a:lvl5pPr>
              <a:lnSpc>
                <a:spcPct val="100000"/>
              </a:lnSpc>
              <a:defRPr lang="de-DE" dirty="0">
                <a:latin typeface="+mn-lt"/>
                <a:cs typeface="Arial" panose="020B0604020202020204" pitchFamily="34" charset="0"/>
              </a:defRPr>
            </a:lvl5pPr>
          </a:lstStyle>
          <a:p>
            <a:pPr lvl="0"/>
            <a:r>
              <a:rPr lang="de-DE" dirty="0"/>
              <a:t>Fließtext Schriftgröße 28</a:t>
            </a:r>
          </a:p>
        </p:txBody>
      </p:sp>
      <p:sp>
        <p:nvSpPr>
          <p:cNvPr id="4" name="Titel 1">
            <a:extLst>
              <a:ext uri="{FF2B5EF4-FFF2-40B4-BE49-F238E27FC236}">
                <a16:creationId xmlns:a16="http://schemas.microsoft.com/office/drawing/2014/main" id="{D4BC7DCE-E160-BE44-9ECF-B6629BA343CE}"/>
              </a:ext>
            </a:extLst>
          </p:cNvPr>
          <p:cNvSpPr>
            <a:spLocks noGrp="1"/>
          </p:cNvSpPr>
          <p:nvPr>
            <p:ph type="ctrTitle" hasCustomPrompt="1"/>
          </p:nvPr>
        </p:nvSpPr>
        <p:spPr>
          <a:xfrm>
            <a:off x="660400" y="360000"/>
            <a:ext cx="6290734" cy="1164000"/>
          </a:xfrm>
          <a:prstGeom prst="rect">
            <a:avLst/>
          </a:prstGeom>
        </p:spPr>
        <p:txBody>
          <a:bodyPr anchor="ctr">
            <a:noAutofit/>
          </a:bodyPr>
          <a:lstStyle>
            <a:lvl1pPr algn="l">
              <a:defRPr sz="3300" baseline="0">
                <a:solidFill>
                  <a:srgbClr val="006EB7"/>
                </a:solidFill>
                <a:latin typeface="+mj-lt"/>
                <a:cs typeface="Arial" panose="020B0604020202020204" pitchFamily="34" charset="0"/>
              </a:defRPr>
            </a:lvl1pPr>
          </a:lstStyle>
          <a:p>
            <a:r>
              <a:rPr lang="de-DE" dirty="0"/>
              <a:t>Überschrift, Schriftgröße 33</a:t>
            </a:r>
            <a:br>
              <a:rPr lang="de-DE" dirty="0"/>
            </a:br>
            <a:r>
              <a:rPr lang="de-DE" dirty="0"/>
              <a:t>2-zeilig</a:t>
            </a:r>
          </a:p>
        </p:txBody>
      </p:sp>
    </p:spTree>
    <p:extLst>
      <p:ext uri="{BB962C8B-B14F-4D97-AF65-F5344CB8AC3E}">
        <p14:creationId xmlns:p14="http://schemas.microsoft.com/office/powerpoint/2010/main" val="37374230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nhalt Ü2 / Aufzählung">
    <p:spTree>
      <p:nvGrpSpPr>
        <p:cNvPr id="1" name=""/>
        <p:cNvGrpSpPr/>
        <p:nvPr/>
      </p:nvGrpSpPr>
      <p:grpSpPr>
        <a:xfrm>
          <a:off x="0" y="0"/>
          <a:ext cx="0" cy="0"/>
          <a:chOff x="0" y="0"/>
          <a:chExt cx="0" cy="0"/>
        </a:xfrm>
      </p:grpSpPr>
      <p:sp>
        <p:nvSpPr>
          <p:cNvPr id="4" name="Inhaltsplatzhalter 2">
            <a:extLst>
              <a:ext uri="{FF2B5EF4-FFF2-40B4-BE49-F238E27FC236}">
                <a16:creationId xmlns:a16="http://schemas.microsoft.com/office/drawing/2014/main" id="{79D1839C-6E7B-134E-83FD-B8166BB4BB5A}"/>
              </a:ext>
            </a:extLst>
          </p:cNvPr>
          <p:cNvSpPr>
            <a:spLocks noGrp="1"/>
          </p:cNvSpPr>
          <p:nvPr>
            <p:ph idx="1" hasCustomPrompt="1"/>
          </p:nvPr>
        </p:nvSpPr>
        <p:spPr>
          <a:xfrm>
            <a:off x="658800" y="2037600"/>
            <a:ext cx="10689920" cy="4180320"/>
          </a:xfrm>
          <a:prstGeom prst="rect">
            <a:avLst/>
          </a:prstGeom>
        </p:spPr>
        <p:txBody>
          <a:bodyPr/>
          <a:lstStyle>
            <a:lvl1pPr>
              <a:defRPr sz="2800"/>
            </a:lvl1pPr>
            <a:lvl2pPr>
              <a:defRPr sz="2400"/>
            </a:lvl2pPr>
            <a:lvl3pPr>
              <a:defRPr sz="2000"/>
            </a:lvl3pPr>
            <a:lvl4pPr>
              <a:buNone/>
              <a:defRPr/>
            </a:lvl4pPr>
          </a:lstStyle>
          <a:p>
            <a:pPr lvl="0"/>
            <a:r>
              <a:rPr lang="de-DE" dirty="0"/>
              <a:t>Aufzählung in Schriftgröße 28</a:t>
            </a:r>
          </a:p>
          <a:p>
            <a:pPr lvl="1"/>
            <a:r>
              <a:rPr lang="de-DE" dirty="0"/>
              <a:t>Aufzählung zweite Ebene in Schriftgröße 24</a:t>
            </a:r>
          </a:p>
          <a:p>
            <a:pPr lvl="2"/>
            <a:r>
              <a:rPr lang="de-DE" dirty="0"/>
              <a:t>Aufzählung dritte Ebene in Schriftgröße 20</a:t>
            </a:r>
          </a:p>
          <a:p>
            <a:pPr lvl="2"/>
            <a:endParaRPr lang="de-DE" dirty="0"/>
          </a:p>
        </p:txBody>
      </p:sp>
      <p:sp>
        <p:nvSpPr>
          <p:cNvPr id="3" name="Titel 1">
            <a:extLst>
              <a:ext uri="{FF2B5EF4-FFF2-40B4-BE49-F238E27FC236}">
                <a16:creationId xmlns:a16="http://schemas.microsoft.com/office/drawing/2014/main" id="{C68BDD5B-0E7E-3941-BCF6-61DF682E2981}"/>
              </a:ext>
            </a:extLst>
          </p:cNvPr>
          <p:cNvSpPr>
            <a:spLocks noGrp="1"/>
          </p:cNvSpPr>
          <p:nvPr>
            <p:ph type="ctrTitle" hasCustomPrompt="1"/>
          </p:nvPr>
        </p:nvSpPr>
        <p:spPr>
          <a:xfrm>
            <a:off x="660400" y="360000"/>
            <a:ext cx="6290734" cy="1164000"/>
          </a:xfrm>
          <a:prstGeom prst="rect">
            <a:avLst/>
          </a:prstGeom>
        </p:spPr>
        <p:txBody>
          <a:bodyPr anchor="ctr">
            <a:noAutofit/>
          </a:bodyPr>
          <a:lstStyle>
            <a:lvl1pPr algn="l">
              <a:defRPr sz="3300" baseline="0">
                <a:solidFill>
                  <a:srgbClr val="006EB7"/>
                </a:solidFill>
                <a:latin typeface="+mj-lt"/>
                <a:cs typeface="Arial" panose="020B0604020202020204" pitchFamily="34" charset="0"/>
              </a:defRPr>
            </a:lvl1pPr>
          </a:lstStyle>
          <a:p>
            <a:r>
              <a:rPr lang="de-DE" dirty="0"/>
              <a:t>Überschrift, Schriftgröße 33</a:t>
            </a:r>
            <a:br>
              <a:rPr lang="de-DE" dirty="0"/>
            </a:br>
            <a:r>
              <a:rPr lang="de-DE" dirty="0"/>
              <a:t>2-zeilig</a:t>
            </a:r>
          </a:p>
        </p:txBody>
      </p:sp>
    </p:spTree>
    <p:extLst>
      <p:ext uri="{BB962C8B-B14F-4D97-AF65-F5344CB8AC3E}">
        <p14:creationId xmlns:p14="http://schemas.microsoft.com/office/powerpoint/2010/main" val="37241896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nhalt Ü2 / 2-spaltig ">
    <p:spTree>
      <p:nvGrpSpPr>
        <p:cNvPr id="1" name=""/>
        <p:cNvGrpSpPr/>
        <p:nvPr/>
      </p:nvGrpSpPr>
      <p:grpSpPr>
        <a:xfrm>
          <a:off x="0" y="0"/>
          <a:ext cx="0" cy="0"/>
          <a:chOff x="0" y="0"/>
          <a:chExt cx="0" cy="0"/>
        </a:xfrm>
      </p:grpSpPr>
      <p:sp>
        <p:nvSpPr>
          <p:cNvPr id="20" name="Textplatzhalter 7">
            <a:extLst>
              <a:ext uri="{FF2B5EF4-FFF2-40B4-BE49-F238E27FC236}">
                <a16:creationId xmlns:a16="http://schemas.microsoft.com/office/drawing/2014/main" id="{9F9607AE-C933-AF43-B208-E70B33AA8048}"/>
              </a:ext>
            </a:extLst>
          </p:cNvPr>
          <p:cNvSpPr>
            <a:spLocks noGrp="1"/>
          </p:cNvSpPr>
          <p:nvPr>
            <p:ph type="body" sz="quarter" idx="16" hasCustomPrompt="1"/>
          </p:nvPr>
        </p:nvSpPr>
        <p:spPr>
          <a:xfrm>
            <a:off x="658800" y="2074709"/>
            <a:ext cx="4196080" cy="4061932"/>
          </a:xfrm>
          <a:prstGeom prst="rect">
            <a:avLst/>
          </a:prstGeom>
        </p:spPr>
        <p:txBody>
          <a:bodyPr/>
          <a:lstStyle>
            <a:lvl1pPr>
              <a:lnSpc>
                <a:spcPct val="100000"/>
              </a:lnSpc>
              <a:defRPr lang="de-DE" sz="2000" dirty="0" smtClean="0">
                <a:latin typeface="+mn-lt"/>
                <a:cs typeface="Arial" panose="020B0604020202020204" pitchFamily="34" charset="0"/>
              </a:defRPr>
            </a:lvl1pPr>
            <a:lvl2pPr>
              <a:lnSpc>
                <a:spcPct val="100000"/>
              </a:lnSpc>
              <a:defRPr lang="de-DE" sz="1600" dirty="0" smtClean="0">
                <a:latin typeface="+mn-lt"/>
                <a:cs typeface="Arial" panose="020B0604020202020204" pitchFamily="34" charset="0"/>
              </a:defRPr>
            </a:lvl2pPr>
            <a:lvl3pPr>
              <a:lnSpc>
                <a:spcPct val="100000"/>
              </a:lnSpc>
              <a:defRPr lang="de-DE" sz="1200" dirty="0" smtClean="0">
                <a:latin typeface="+mn-lt"/>
                <a:cs typeface="Arial" panose="020B0604020202020204" pitchFamily="34" charset="0"/>
              </a:defRPr>
            </a:lvl3pPr>
            <a:lvl4pPr>
              <a:lnSpc>
                <a:spcPct val="100000"/>
              </a:lnSpc>
              <a:defRPr lang="de-DE" sz="800" dirty="0" smtClean="0">
                <a:latin typeface="+mn-lt"/>
                <a:cs typeface="Arial" panose="020B0604020202020204" pitchFamily="34" charset="0"/>
              </a:defRPr>
            </a:lvl4pPr>
            <a:lvl5pPr>
              <a:lnSpc>
                <a:spcPct val="100000"/>
              </a:lnSpc>
              <a:defRPr lang="de-DE" sz="400" dirty="0"/>
            </a:lvl5pPr>
          </a:lstStyle>
          <a:p>
            <a:r>
              <a:rPr lang="de-DE" dirty="0"/>
              <a:t>Aufzählung in Schriftgröße 20</a:t>
            </a:r>
          </a:p>
        </p:txBody>
      </p:sp>
      <p:sp>
        <p:nvSpPr>
          <p:cNvPr id="21" name="Inhaltsplatzhalter 4">
            <a:extLst>
              <a:ext uri="{FF2B5EF4-FFF2-40B4-BE49-F238E27FC236}">
                <a16:creationId xmlns:a16="http://schemas.microsoft.com/office/drawing/2014/main" id="{B569A376-10E9-3143-9785-CD3DA659FAAB}"/>
              </a:ext>
            </a:extLst>
          </p:cNvPr>
          <p:cNvSpPr>
            <a:spLocks noGrp="1"/>
          </p:cNvSpPr>
          <p:nvPr>
            <p:ph sz="quarter" idx="17" hasCustomPrompt="1"/>
          </p:nvPr>
        </p:nvSpPr>
        <p:spPr>
          <a:xfrm>
            <a:off x="5098626" y="2074709"/>
            <a:ext cx="6219613" cy="4061932"/>
          </a:xfrm>
          <a:prstGeom prst="rect">
            <a:avLst/>
          </a:prstGeom>
          <a:solidFill>
            <a:schemeClr val="accent1">
              <a:lumMod val="40000"/>
              <a:lumOff val="60000"/>
            </a:schemeClr>
          </a:solidFill>
        </p:spPr>
        <p:txBody>
          <a:bodyPr/>
          <a:lstStyle>
            <a:lvl1pPr algn="l">
              <a:buNone/>
              <a:defRPr lang="de-DE" sz="1600" dirty="0" smtClean="0">
                <a:solidFill>
                  <a:schemeClr val="tx1"/>
                </a:solidFill>
                <a:latin typeface="+mn-lt"/>
                <a:cs typeface="Arial" panose="020B0604020202020204" pitchFamily="34" charset="0"/>
              </a:defRPr>
            </a:lvl1pPr>
            <a:lvl2pPr>
              <a:defRPr lang="de-DE" dirty="0" smtClean="0">
                <a:latin typeface="+mn-lt"/>
                <a:cs typeface="Arial" panose="020B0604020202020204" pitchFamily="34" charset="0"/>
              </a:defRPr>
            </a:lvl2pPr>
            <a:lvl3pPr>
              <a:defRPr lang="de-DE" dirty="0" smtClean="0">
                <a:latin typeface="+mn-lt"/>
                <a:cs typeface="Arial" panose="020B0604020202020204" pitchFamily="34" charset="0"/>
              </a:defRPr>
            </a:lvl3pPr>
            <a:lvl4pPr>
              <a:defRPr lang="de-DE" dirty="0" smtClean="0">
                <a:latin typeface="+mn-lt"/>
                <a:cs typeface="Arial" panose="020B0604020202020204" pitchFamily="34" charset="0"/>
              </a:defRPr>
            </a:lvl4pPr>
            <a:lvl5pPr>
              <a:defRPr lang="de-DE" dirty="0">
                <a:latin typeface="+mn-lt"/>
                <a:cs typeface="Arial" panose="020B0604020202020204" pitchFamily="34" charset="0"/>
              </a:defRPr>
            </a:lvl5pPr>
          </a:lstStyle>
          <a:p>
            <a:r>
              <a:rPr lang="de-DE" dirty="0"/>
              <a:t>Bild/Grafik durch klicken auf Symbol hinzufügen</a:t>
            </a:r>
          </a:p>
        </p:txBody>
      </p:sp>
      <p:sp>
        <p:nvSpPr>
          <p:cNvPr id="22" name="Textplatzhalter 15">
            <a:extLst>
              <a:ext uri="{FF2B5EF4-FFF2-40B4-BE49-F238E27FC236}">
                <a16:creationId xmlns:a16="http://schemas.microsoft.com/office/drawing/2014/main" id="{196A3CE7-2DA4-7D4C-9374-D6AA8DDE7CEC}"/>
              </a:ext>
            </a:extLst>
          </p:cNvPr>
          <p:cNvSpPr>
            <a:spLocks noGrp="1"/>
          </p:cNvSpPr>
          <p:nvPr>
            <p:ph type="body" sz="quarter" idx="18" hasCustomPrompt="1"/>
          </p:nvPr>
        </p:nvSpPr>
        <p:spPr>
          <a:xfrm>
            <a:off x="5098627" y="6136641"/>
            <a:ext cx="4297519" cy="244976"/>
          </a:xfrm>
          <a:prstGeom prst="rect">
            <a:avLst/>
          </a:prstGeom>
          <a:no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de-DE" sz="600" b="0" i="0" u="none" strike="noStrike" smtClean="0">
                <a:solidFill>
                  <a:srgbClr val="006EB7"/>
                </a:solidFill>
                <a:effectLst/>
              </a:defRPr>
            </a:lvl1pPr>
            <a:lvl5pPr marL="1828800" indent="0">
              <a:buNone/>
              <a:defRPr b="0" i="0" baseline="0">
                <a:solidFill>
                  <a:srgbClr val="006EB7"/>
                </a:solidFill>
                <a:latin typeface="Arial" panose="020B0604020202020204" pitchFamily="34" charset="0"/>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de-DE" b="0" i="0" u="none" strike="noStrike" dirty="0">
                <a:solidFill>
                  <a:srgbClr val="FFFFFF"/>
                </a:solidFill>
                <a:effectLst/>
                <a:latin typeface="Arial" panose="020B0604020202020204" pitchFamily="34" charset="0"/>
              </a:rPr>
              <a:t>© Bild Copyright bitte angeben</a:t>
            </a:r>
            <a:endParaRPr lang="de-DE" dirty="0">
              <a:solidFill>
                <a:schemeClr val="bg1"/>
              </a:solidFill>
            </a:endParaRPr>
          </a:p>
        </p:txBody>
      </p:sp>
      <p:sp>
        <p:nvSpPr>
          <p:cNvPr id="5" name="Titel 1">
            <a:extLst>
              <a:ext uri="{FF2B5EF4-FFF2-40B4-BE49-F238E27FC236}">
                <a16:creationId xmlns:a16="http://schemas.microsoft.com/office/drawing/2014/main" id="{E2F52E8A-EB96-DE44-82EA-41A33F376383}"/>
              </a:ext>
            </a:extLst>
          </p:cNvPr>
          <p:cNvSpPr>
            <a:spLocks noGrp="1"/>
          </p:cNvSpPr>
          <p:nvPr>
            <p:ph type="ctrTitle" hasCustomPrompt="1"/>
          </p:nvPr>
        </p:nvSpPr>
        <p:spPr>
          <a:xfrm>
            <a:off x="660400" y="360000"/>
            <a:ext cx="6290734" cy="1164000"/>
          </a:xfrm>
          <a:prstGeom prst="rect">
            <a:avLst/>
          </a:prstGeom>
        </p:spPr>
        <p:txBody>
          <a:bodyPr anchor="ctr">
            <a:noAutofit/>
          </a:bodyPr>
          <a:lstStyle>
            <a:lvl1pPr algn="l">
              <a:defRPr sz="3300" baseline="0">
                <a:solidFill>
                  <a:srgbClr val="006EB7"/>
                </a:solidFill>
                <a:latin typeface="+mj-lt"/>
                <a:cs typeface="Arial" panose="020B0604020202020204" pitchFamily="34" charset="0"/>
              </a:defRPr>
            </a:lvl1pPr>
          </a:lstStyle>
          <a:p>
            <a:r>
              <a:rPr lang="de-DE" dirty="0"/>
              <a:t>Überschrift, Schriftgröße 33</a:t>
            </a:r>
            <a:br>
              <a:rPr lang="de-DE" dirty="0"/>
            </a:br>
            <a:r>
              <a:rPr lang="de-DE" dirty="0"/>
              <a:t>2-zeilig</a:t>
            </a:r>
          </a:p>
        </p:txBody>
      </p:sp>
    </p:spTree>
    <p:extLst>
      <p:ext uri="{BB962C8B-B14F-4D97-AF65-F5344CB8AC3E}">
        <p14:creationId xmlns:p14="http://schemas.microsoft.com/office/powerpoint/2010/main" val="22861874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Inhalt Ü2 / Text + Bilder">
    <p:spTree>
      <p:nvGrpSpPr>
        <p:cNvPr id="1" name=""/>
        <p:cNvGrpSpPr/>
        <p:nvPr/>
      </p:nvGrpSpPr>
      <p:grpSpPr>
        <a:xfrm>
          <a:off x="0" y="0"/>
          <a:ext cx="0" cy="0"/>
          <a:chOff x="0" y="0"/>
          <a:chExt cx="0" cy="0"/>
        </a:xfrm>
      </p:grpSpPr>
      <p:sp>
        <p:nvSpPr>
          <p:cNvPr id="12" name="Textplatzhalter 7">
            <a:extLst>
              <a:ext uri="{FF2B5EF4-FFF2-40B4-BE49-F238E27FC236}">
                <a16:creationId xmlns:a16="http://schemas.microsoft.com/office/drawing/2014/main" id="{22A9219C-8E7F-6842-93DE-C8CE4806775E}"/>
              </a:ext>
            </a:extLst>
          </p:cNvPr>
          <p:cNvSpPr>
            <a:spLocks noGrp="1"/>
          </p:cNvSpPr>
          <p:nvPr>
            <p:ph type="body" sz="quarter" idx="13" hasCustomPrompt="1"/>
          </p:nvPr>
        </p:nvSpPr>
        <p:spPr>
          <a:xfrm>
            <a:off x="658800" y="2037600"/>
            <a:ext cx="10131526" cy="2035140"/>
          </a:xfrm>
          <a:prstGeom prst="rect">
            <a:avLst/>
          </a:prstGeom>
        </p:spPr>
        <p:txBody>
          <a:bodyPr/>
          <a:lstStyle>
            <a:lvl1pPr marL="6350" marR="0" indent="1588" algn="l" defTabSz="685800" rtl="0" eaLnBrk="1" fontAlgn="auto" latinLnBrk="0" hangingPunct="1">
              <a:lnSpc>
                <a:spcPct val="100000"/>
              </a:lnSpc>
              <a:spcBef>
                <a:spcPts val="0"/>
              </a:spcBef>
              <a:spcAft>
                <a:spcPts val="0"/>
              </a:spcAft>
              <a:buClrTx/>
              <a:buSzPct val="100000"/>
              <a:buFont typeface="Arial" panose="020B0604020202020204" pitchFamily="34" charset="0"/>
              <a:buNone/>
              <a:tabLst/>
              <a:defRPr lang="de-DE" sz="2800" dirty="0" smtClean="0">
                <a:latin typeface="+mn-lt"/>
                <a:cs typeface="Arial" panose="020B0604020202020204" pitchFamily="34" charset="0"/>
              </a:defRPr>
            </a:lvl1pPr>
            <a:lvl2pPr>
              <a:lnSpc>
                <a:spcPct val="100000"/>
              </a:lnSpc>
              <a:defRPr lang="de-DE" dirty="0" smtClean="0">
                <a:latin typeface="+mn-lt"/>
                <a:cs typeface="Arial" panose="020B0604020202020204" pitchFamily="34" charset="0"/>
              </a:defRPr>
            </a:lvl2pPr>
            <a:lvl3pPr>
              <a:lnSpc>
                <a:spcPct val="100000"/>
              </a:lnSpc>
              <a:defRPr lang="de-DE" dirty="0" smtClean="0">
                <a:latin typeface="+mn-lt"/>
                <a:cs typeface="Arial" panose="020B0604020202020204" pitchFamily="34" charset="0"/>
              </a:defRPr>
            </a:lvl3pPr>
            <a:lvl4pPr>
              <a:lnSpc>
                <a:spcPct val="100000"/>
              </a:lnSpc>
              <a:defRPr lang="de-DE" dirty="0" smtClean="0">
                <a:latin typeface="+mn-lt"/>
                <a:cs typeface="Arial" panose="020B0604020202020204" pitchFamily="34" charset="0"/>
              </a:defRPr>
            </a:lvl4pPr>
            <a:lvl5pPr>
              <a:lnSpc>
                <a:spcPct val="100000"/>
              </a:lnSpc>
              <a:defRPr lang="de-DE" dirty="0">
                <a:latin typeface="+mn-lt"/>
                <a:cs typeface="Arial" panose="020B0604020202020204" pitchFamily="34" charset="0"/>
              </a:defRPr>
            </a:lvl5pPr>
          </a:lstStyle>
          <a:p>
            <a:pPr lvl="0"/>
            <a:r>
              <a:rPr lang="de-DE" dirty="0"/>
              <a:t>Fließtext Schriftgröße 28</a:t>
            </a:r>
          </a:p>
        </p:txBody>
      </p:sp>
      <p:sp>
        <p:nvSpPr>
          <p:cNvPr id="13" name="Bildplatzhalter 6">
            <a:extLst>
              <a:ext uri="{FF2B5EF4-FFF2-40B4-BE49-F238E27FC236}">
                <a16:creationId xmlns:a16="http://schemas.microsoft.com/office/drawing/2014/main" id="{F96184F8-A891-6047-9B78-28D1904F81A8}"/>
              </a:ext>
            </a:extLst>
          </p:cNvPr>
          <p:cNvSpPr>
            <a:spLocks noGrp="1"/>
          </p:cNvSpPr>
          <p:nvPr>
            <p:ph type="pic" sz="quarter" idx="14" hasCustomPrompt="1"/>
          </p:nvPr>
        </p:nvSpPr>
        <p:spPr>
          <a:xfrm>
            <a:off x="660400" y="4346733"/>
            <a:ext cx="1742147" cy="1690809"/>
          </a:xfrm>
          <a:prstGeom prst="rect">
            <a:avLst/>
          </a:prstGeom>
          <a:solidFill>
            <a:schemeClr val="accent1">
              <a:lumMod val="40000"/>
              <a:lumOff val="60000"/>
            </a:schemeClr>
          </a:solidFill>
        </p:spPr>
        <p:txBody>
          <a:bodyPr/>
          <a:lstStyle>
            <a:lvl1pPr marL="0" indent="0">
              <a:buNone/>
              <a:defRPr sz="1400">
                <a:solidFill>
                  <a:schemeClr val="tx1"/>
                </a:solidFill>
                <a:latin typeface="Arial" panose="020B0604020202020204" pitchFamily="34" charset="0"/>
                <a:cs typeface="Arial" panose="020B0604020202020204" pitchFamily="34" charset="0"/>
              </a:defRPr>
            </a:lvl1pPr>
          </a:lstStyle>
          <a:p>
            <a:r>
              <a:rPr lang="de-DE" dirty="0"/>
              <a:t>Bild durch klicken auf Symbol hinzufügen</a:t>
            </a:r>
          </a:p>
        </p:txBody>
      </p:sp>
      <p:sp>
        <p:nvSpPr>
          <p:cNvPr id="14" name="Bildplatzhalter 6">
            <a:extLst>
              <a:ext uri="{FF2B5EF4-FFF2-40B4-BE49-F238E27FC236}">
                <a16:creationId xmlns:a16="http://schemas.microsoft.com/office/drawing/2014/main" id="{E331229C-7160-444B-BEE3-CA59CEA8C5F1}"/>
              </a:ext>
            </a:extLst>
          </p:cNvPr>
          <p:cNvSpPr>
            <a:spLocks noGrp="1"/>
          </p:cNvSpPr>
          <p:nvPr>
            <p:ph type="pic" sz="quarter" idx="15" hasCustomPrompt="1"/>
          </p:nvPr>
        </p:nvSpPr>
        <p:spPr>
          <a:xfrm>
            <a:off x="2787748" y="4346733"/>
            <a:ext cx="1742147" cy="1690809"/>
          </a:xfrm>
          <a:prstGeom prst="rect">
            <a:avLst/>
          </a:prstGeom>
          <a:solidFill>
            <a:schemeClr val="accent1">
              <a:lumMod val="40000"/>
              <a:lumOff val="60000"/>
            </a:schemeClr>
          </a:solidFill>
        </p:spPr>
        <p:txBody>
          <a:bodyPr/>
          <a:lstStyle>
            <a:lvl1pPr marL="0" marR="0" indent="0" algn="l" defTabSz="685800" rtl="0" eaLnBrk="1" fontAlgn="auto" latinLnBrk="0" hangingPunct="1">
              <a:lnSpc>
                <a:spcPct val="100000"/>
              </a:lnSpc>
              <a:spcBef>
                <a:spcPts val="750"/>
              </a:spcBef>
              <a:spcAft>
                <a:spcPts val="0"/>
              </a:spcAft>
              <a:buClrTx/>
              <a:buSzPct val="100000"/>
              <a:buFont typeface="Arial" panose="020B0604020202020204" pitchFamily="34" charset="0"/>
              <a:buNone/>
              <a:tabLst/>
              <a:defRPr sz="1400">
                <a:solidFill>
                  <a:schemeClr val="tx1"/>
                </a:solidFill>
                <a:latin typeface="Arial" panose="020B0604020202020204" pitchFamily="34" charset="0"/>
                <a:cs typeface="Arial" panose="020B0604020202020204" pitchFamily="34" charset="0"/>
              </a:defRPr>
            </a:lvl1pPr>
          </a:lstStyle>
          <a:p>
            <a:pPr marL="0" marR="0" lvl="0" indent="0" algn="l" defTabSz="685800" rtl="0" eaLnBrk="1" fontAlgn="auto" latinLnBrk="0" hangingPunct="1">
              <a:lnSpc>
                <a:spcPct val="100000"/>
              </a:lnSpc>
              <a:spcBef>
                <a:spcPts val="750"/>
              </a:spcBef>
              <a:spcAft>
                <a:spcPts val="0"/>
              </a:spcAft>
              <a:buClrTx/>
              <a:buSzPct val="100000"/>
              <a:buFont typeface="Arial" panose="020B0604020202020204" pitchFamily="34" charset="0"/>
              <a:buNone/>
              <a:tabLst/>
              <a:defRPr/>
            </a:pPr>
            <a:r>
              <a:rPr lang="de-DE" dirty="0"/>
              <a:t>Bild durch klicken auf Symbol hinzufügen</a:t>
            </a:r>
          </a:p>
          <a:p>
            <a:endParaRPr lang="de-DE" dirty="0"/>
          </a:p>
        </p:txBody>
      </p:sp>
      <p:sp>
        <p:nvSpPr>
          <p:cNvPr id="15" name="Bildplatzhalter 6">
            <a:extLst>
              <a:ext uri="{FF2B5EF4-FFF2-40B4-BE49-F238E27FC236}">
                <a16:creationId xmlns:a16="http://schemas.microsoft.com/office/drawing/2014/main" id="{5198B7FB-7C7D-3346-8C19-149746C5CE0C}"/>
              </a:ext>
            </a:extLst>
          </p:cNvPr>
          <p:cNvSpPr>
            <a:spLocks noGrp="1"/>
          </p:cNvSpPr>
          <p:nvPr>
            <p:ph type="pic" sz="quarter" idx="16" hasCustomPrompt="1"/>
          </p:nvPr>
        </p:nvSpPr>
        <p:spPr>
          <a:xfrm>
            <a:off x="4915096" y="4346732"/>
            <a:ext cx="1742147" cy="1690809"/>
          </a:xfrm>
          <a:prstGeom prst="rect">
            <a:avLst/>
          </a:prstGeom>
          <a:solidFill>
            <a:schemeClr val="accent1">
              <a:lumMod val="40000"/>
              <a:lumOff val="60000"/>
            </a:schemeClr>
          </a:solidFill>
        </p:spPr>
        <p:txBody>
          <a:bodyPr/>
          <a:lstStyle>
            <a:lvl1pPr marL="0" marR="0" indent="0" algn="l" defTabSz="685800" rtl="0" eaLnBrk="1" fontAlgn="auto" latinLnBrk="0" hangingPunct="1">
              <a:lnSpc>
                <a:spcPct val="100000"/>
              </a:lnSpc>
              <a:spcBef>
                <a:spcPts val="750"/>
              </a:spcBef>
              <a:spcAft>
                <a:spcPts val="0"/>
              </a:spcAft>
              <a:buClrTx/>
              <a:buSzPct val="100000"/>
              <a:buFont typeface="Arial" panose="020B0604020202020204" pitchFamily="34" charset="0"/>
              <a:buNone/>
              <a:tabLst/>
              <a:defRPr sz="1400">
                <a:solidFill>
                  <a:schemeClr val="tx1"/>
                </a:solidFill>
                <a:latin typeface="Arial" panose="020B0604020202020204" pitchFamily="34" charset="0"/>
                <a:cs typeface="Arial" panose="020B0604020202020204" pitchFamily="34" charset="0"/>
              </a:defRPr>
            </a:lvl1pPr>
          </a:lstStyle>
          <a:p>
            <a:pPr marL="0" marR="0" lvl="0" indent="0" algn="l" defTabSz="685800" rtl="0" eaLnBrk="1" fontAlgn="auto" latinLnBrk="0" hangingPunct="1">
              <a:lnSpc>
                <a:spcPct val="100000"/>
              </a:lnSpc>
              <a:spcBef>
                <a:spcPts val="750"/>
              </a:spcBef>
              <a:spcAft>
                <a:spcPts val="0"/>
              </a:spcAft>
              <a:buClrTx/>
              <a:buSzPct val="100000"/>
              <a:buFont typeface="Arial" panose="020B0604020202020204" pitchFamily="34" charset="0"/>
              <a:buNone/>
              <a:tabLst/>
              <a:defRPr/>
            </a:pPr>
            <a:r>
              <a:rPr lang="de-DE" dirty="0"/>
              <a:t>Bild durch klicken auf Symbol hinzufügen</a:t>
            </a:r>
          </a:p>
          <a:p>
            <a:endParaRPr lang="de-DE" dirty="0"/>
          </a:p>
        </p:txBody>
      </p:sp>
      <p:sp>
        <p:nvSpPr>
          <p:cNvPr id="16" name="Bildplatzhalter 6">
            <a:extLst>
              <a:ext uri="{FF2B5EF4-FFF2-40B4-BE49-F238E27FC236}">
                <a16:creationId xmlns:a16="http://schemas.microsoft.com/office/drawing/2014/main" id="{9D106778-4565-7F44-B83A-19AD0DC50A5A}"/>
              </a:ext>
            </a:extLst>
          </p:cNvPr>
          <p:cNvSpPr>
            <a:spLocks noGrp="1"/>
          </p:cNvSpPr>
          <p:nvPr>
            <p:ph type="pic" sz="quarter" idx="17" hasCustomPrompt="1"/>
          </p:nvPr>
        </p:nvSpPr>
        <p:spPr>
          <a:xfrm>
            <a:off x="6995453" y="4346731"/>
            <a:ext cx="1742147" cy="1690809"/>
          </a:xfrm>
          <a:prstGeom prst="rect">
            <a:avLst/>
          </a:prstGeom>
          <a:solidFill>
            <a:schemeClr val="accent1">
              <a:lumMod val="40000"/>
              <a:lumOff val="60000"/>
            </a:schemeClr>
          </a:solidFill>
        </p:spPr>
        <p:txBody>
          <a:bodyPr/>
          <a:lstStyle>
            <a:lvl1pPr marL="0" marR="0" indent="0" algn="l" defTabSz="685800" rtl="0" eaLnBrk="1" fontAlgn="auto" latinLnBrk="0" hangingPunct="1">
              <a:lnSpc>
                <a:spcPct val="100000"/>
              </a:lnSpc>
              <a:spcBef>
                <a:spcPts val="750"/>
              </a:spcBef>
              <a:spcAft>
                <a:spcPts val="0"/>
              </a:spcAft>
              <a:buClrTx/>
              <a:buSzPct val="100000"/>
              <a:buFont typeface="Arial" panose="020B0604020202020204" pitchFamily="34" charset="0"/>
              <a:buNone/>
              <a:tabLst/>
              <a:defRPr sz="1400">
                <a:solidFill>
                  <a:schemeClr val="tx1"/>
                </a:solidFill>
                <a:latin typeface="Arial" panose="020B0604020202020204" pitchFamily="34" charset="0"/>
                <a:cs typeface="Arial" panose="020B0604020202020204" pitchFamily="34" charset="0"/>
              </a:defRPr>
            </a:lvl1pPr>
          </a:lstStyle>
          <a:p>
            <a:pPr marL="0" marR="0" lvl="0" indent="0" algn="l" defTabSz="685800" rtl="0" eaLnBrk="1" fontAlgn="auto" latinLnBrk="0" hangingPunct="1">
              <a:lnSpc>
                <a:spcPct val="100000"/>
              </a:lnSpc>
              <a:spcBef>
                <a:spcPts val="750"/>
              </a:spcBef>
              <a:spcAft>
                <a:spcPts val="0"/>
              </a:spcAft>
              <a:buClrTx/>
              <a:buSzPct val="100000"/>
              <a:buFont typeface="Arial" panose="020B0604020202020204" pitchFamily="34" charset="0"/>
              <a:buNone/>
              <a:tabLst/>
              <a:defRPr/>
            </a:pPr>
            <a:r>
              <a:rPr lang="de-DE" dirty="0"/>
              <a:t>Bild durch klicken auf Symbol hinzufügen</a:t>
            </a:r>
          </a:p>
          <a:p>
            <a:endParaRPr lang="de-DE" dirty="0"/>
          </a:p>
        </p:txBody>
      </p:sp>
      <p:sp>
        <p:nvSpPr>
          <p:cNvPr id="17" name="Textplatzhalter 15">
            <a:extLst>
              <a:ext uri="{FF2B5EF4-FFF2-40B4-BE49-F238E27FC236}">
                <a16:creationId xmlns:a16="http://schemas.microsoft.com/office/drawing/2014/main" id="{2B356216-5382-4C4D-A717-4E140B04A23D}"/>
              </a:ext>
            </a:extLst>
          </p:cNvPr>
          <p:cNvSpPr>
            <a:spLocks noGrp="1"/>
          </p:cNvSpPr>
          <p:nvPr>
            <p:ph type="body" sz="quarter" idx="18" hasCustomPrompt="1"/>
          </p:nvPr>
        </p:nvSpPr>
        <p:spPr>
          <a:xfrm>
            <a:off x="661254" y="6037540"/>
            <a:ext cx="1741293" cy="244976"/>
          </a:xfrm>
          <a:prstGeom prst="rect">
            <a:avLst/>
          </a:prstGeom>
          <a:no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de-DE" sz="600" b="0" i="0" u="none" strike="noStrike" smtClean="0">
                <a:solidFill>
                  <a:srgbClr val="006EB7"/>
                </a:solidFill>
                <a:effectLst/>
              </a:defRPr>
            </a:lvl1pPr>
            <a:lvl5pPr marL="1828800" indent="0">
              <a:buNone/>
              <a:defRPr b="0" i="0" baseline="0">
                <a:solidFill>
                  <a:srgbClr val="006EB7"/>
                </a:solidFill>
                <a:latin typeface="Arial" panose="020B0604020202020204" pitchFamily="34" charset="0"/>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de-DE" b="0" i="0" u="none" strike="noStrike" dirty="0">
                <a:solidFill>
                  <a:srgbClr val="FFFFFF"/>
                </a:solidFill>
                <a:effectLst/>
                <a:latin typeface="Arial" panose="020B0604020202020204" pitchFamily="34" charset="0"/>
              </a:rPr>
              <a:t>© Bild Copyright bitte angeben</a:t>
            </a:r>
            <a:endParaRPr lang="de-DE" dirty="0">
              <a:solidFill>
                <a:schemeClr val="bg1"/>
              </a:solidFill>
            </a:endParaRPr>
          </a:p>
        </p:txBody>
      </p:sp>
      <p:sp>
        <p:nvSpPr>
          <p:cNvPr id="18" name="Textplatzhalter 15">
            <a:extLst>
              <a:ext uri="{FF2B5EF4-FFF2-40B4-BE49-F238E27FC236}">
                <a16:creationId xmlns:a16="http://schemas.microsoft.com/office/drawing/2014/main" id="{9B6037F6-FFD8-3741-822B-8B374DB49E6A}"/>
              </a:ext>
            </a:extLst>
          </p:cNvPr>
          <p:cNvSpPr>
            <a:spLocks noGrp="1"/>
          </p:cNvSpPr>
          <p:nvPr>
            <p:ph type="body" sz="quarter" idx="19" hasCustomPrompt="1"/>
          </p:nvPr>
        </p:nvSpPr>
        <p:spPr>
          <a:xfrm>
            <a:off x="2783669" y="6037540"/>
            <a:ext cx="1741293" cy="244976"/>
          </a:xfrm>
          <a:prstGeom prst="rect">
            <a:avLst/>
          </a:prstGeom>
          <a:no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de-DE" sz="600" b="0" i="0" u="none" strike="noStrike" smtClean="0">
                <a:solidFill>
                  <a:srgbClr val="006EB7"/>
                </a:solidFill>
                <a:effectLst/>
              </a:defRPr>
            </a:lvl1pPr>
            <a:lvl5pPr marL="1828800" indent="0">
              <a:buNone/>
              <a:defRPr b="0" i="0" baseline="0">
                <a:solidFill>
                  <a:srgbClr val="006EB7"/>
                </a:solidFill>
                <a:latin typeface="Arial" panose="020B0604020202020204" pitchFamily="34" charset="0"/>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de-DE" b="0" i="0" u="none" strike="noStrike" dirty="0">
                <a:solidFill>
                  <a:srgbClr val="FFFFFF"/>
                </a:solidFill>
                <a:effectLst/>
                <a:latin typeface="Arial" panose="020B0604020202020204" pitchFamily="34" charset="0"/>
              </a:rPr>
              <a:t>© Bild Copyright bitte angeben</a:t>
            </a:r>
            <a:endParaRPr lang="de-DE" dirty="0">
              <a:solidFill>
                <a:schemeClr val="bg1"/>
              </a:solidFill>
            </a:endParaRPr>
          </a:p>
        </p:txBody>
      </p:sp>
      <p:sp>
        <p:nvSpPr>
          <p:cNvPr id="19" name="Textplatzhalter 15">
            <a:extLst>
              <a:ext uri="{FF2B5EF4-FFF2-40B4-BE49-F238E27FC236}">
                <a16:creationId xmlns:a16="http://schemas.microsoft.com/office/drawing/2014/main" id="{E23977CA-E589-C14F-BE60-1EAF5880A414}"/>
              </a:ext>
            </a:extLst>
          </p:cNvPr>
          <p:cNvSpPr>
            <a:spLocks noGrp="1"/>
          </p:cNvSpPr>
          <p:nvPr>
            <p:ph type="body" sz="quarter" idx="20" hasCustomPrompt="1"/>
          </p:nvPr>
        </p:nvSpPr>
        <p:spPr>
          <a:xfrm>
            <a:off x="4914472" y="6037540"/>
            <a:ext cx="1741293" cy="244976"/>
          </a:xfrm>
          <a:prstGeom prst="rect">
            <a:avLst/>
          </a:prstGeom>
          <a:no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de-DE" sz="600" b="0" i="0" u="none" strike="noStrike" smtClean="0">
                <a:solidFill>
                  <a:srgbClr val="006EB7"/>
                </a:solidFill>
                <a:effectLst/>
              </a:defRPr>
            </a:lvl1pPr>
            <a:lvl5pPr marL="1828800" indent="0">
              <a:buNone/>
              <a:defRPr b="0" i="0" baseline="0">
                <a:solidFill>
                  <a:srgbClr val="006EB7"/>
                </a:solidFill>
                <a:latin typeface="Arial" panose="020B0604020202020204" pitchFamily="34" charset="0"/>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de-DE" b="0" i="0" u="none" strike="noStrike" dirty="0">
                <a:solidFill>
                  <a:srgbClr val="FFFFFF"/>
                </a:solidFill>
                <a:effectLst/>
                <a:latin typeface="Arial" panose="020B0604020202020204" pitchFamily="34" charset="0"/>
              </a:rPr>
              <a:t>© Bild Copyright bitte angeben</a:t>
            </a:r>
            <a:endParaRPr lang="de-DE" dirty="0">
              <a:solidFill>
                <a:schemeClr val="bg1"/>
              </a:solidFill>
            </a:endParaRPr>
          </a:p>
        </p:txBody>
      </p:sp>
      <p:sp>
        <p:nvSpPr>
          <p:cNvPr id="20" name="Textplatzhalter 15">
            <a:extLst>
              <a:ext uri="{FF2B5EF4-FFF2-40B4-BE49-F238E27FC236}">
                <a16:creationId xmlns:a16="http://schemas.microsoft.com/office/drawing/2014/main" id="{9A90CA46-BE5D-2B4A-98A6-1E8BD7CAD0C9}"/>
              </a:ext>
            </a:extLst>
          </p:cNvPr>
          <p:cNvSpPr>
            <a:spLocks noGrp="1"/>
          </p:cNvSpPr>
          <p:nvPr>
            <p:ph type="body" sz="quarter" idx="21" hasCustomPrompt="1"/>
          </p:nvPr>
        </p:nvSpPr>
        <p:spPr>
          <a:xfrm>
            <a:off x="6986553" y="6037540"/>
            <a:ext cx="1741293" cy="244976"/>
          </a:xfrm>
          <a:prstGeom prst="rect">
            <a:avLst/>
          </a:prstGeom>
          <a:no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de-DE" sz="600" b="0" i="0" u="none" strike="noStrike" smtClean="0">
                <a:solidFill>
                  <a:srgbClr val="006EB7"/>
                </a:solidFill>
                <a:effectLst/>
              </a:defRPr>
            </a:lvl1pPr>
            <a:lvl5pPr marL="1828800" indent="0">
              <a:buNone/>
              <a:defRPr b="0" i="0" baseline="0">
                <a:solidFill>
                  <a:srgbClr val="006EB7"/>
                </a:solidFill>
                <a:latin typeface="Arial" panose="020B0604020202020204" pitchFamily="34" charset="0"/>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de-DE" b="0" i="0" u="none" strike="noStrike" dirty="0">
                <a:solidFill>
                  <a:srgbClr val="FFFFFF"/>
                </a:solidFill>
                <a:effectLst/>
                <a:latin typeface="Arial" panose="020B0604020202020204" pitchFamily="34" charset="0"/>
              </a:rPr>
              <a:t>© Bild Copyright bitte angeben</a:t>
            </a:r>
            <a:endParaRPr lang="de-DE" dirty="0">
              <a:solidFill>
                <a:schemeClr val="bg1"/>
              </a:solidFill>
            </a:endParaRPr>
          </a:p>
        </p:txBody>
      </p:sp>
      <p:sp>
        <p:nvSpPr>
          <p:cNvPr id="21" name="Bildplatzhalter 6">
            <a:extLst>
              <a:ext uri="{FF2B5EF4-FFF2-40B4-BE49-F238E27FC236}">
                <a16:creationId xmlns:a16="http://schemas.microsoft.com/office/drawing/2014/main" id="{A079C54A-A880-4342-B2BD-F782B2E0BBC2}"/>
              </a:ext>
            </a:extLst>
          </p:cNvPr>
          <p:cNvSpPr>
            <a:spLocks noGrp="1"/>
          </p:cNvSpPr>
          <p:nvPr>
            <p:ph type="pic" sz="quarter" idx="22" hasCustomPrompt="1"/>
          </p:nvPr>
        </p:nvSpPr>
        <p:spPr>
          <a:xfrm>
            <a:off x="9057933" y="4346731"/>
            <a:ext cx="1742147" cy="1690809"/>
          </a:xfrm>
          <a:prstGeom prst="rect">
            <a:avLst/>
          </a:prstGeom>
          <a:solidFill>
            <a:schemeClr val="accent1">
              <a:lumMod val="40000"/>
              <a:lumOff val="60000"/>
            </a:schemeClr>
          </a:solidFill>
        </p:spPr>
        <p:txBody>
          <a:bodyPr/>
          <a:lstStyle>
            <a:lvl1pPr marL="0" marR="0" indent="0" algn="l" defTabSz="685800" rtl="0" eaLnBrk="1" fontAlgn="auto" latinLnBrk="0" hangingPunct="1">
              <a:lnSpc>
                <a:spcPct val="100000"/>
              </a:lnSpc>
              <a:spcBef>
                <a:spcPts val="750"/>
              </a:spcBef>
              <a:spcAft>
                <a:spcPts val="0"/>
              </a:spcAft>
              <a:buClrTx/>
              <a:buSzPct val="100000"/>
              <a:buFont typeface="Arial" panose="020B0604020202020204" pitchFamily="34" charset="0"/>
              <a:buNone/>
              <a:tabLst/>
              <a:defRPr sz="1400">
                <a:solidFill>
                  <a:schemeClr val="tx1"/>
                </a:solidFill>
                <a:latin typeface="Arial" panose="020B0604020202020204" pitchFamily="34" charset="0"/>
                <a:cs typeface="Arial" panose="020B0604020202020204" pitchFamily="34" charset="0"/>
              </a:defRPr>
            </a:lvl1pPr>
          </a:lstStyle>
          <a:p>
            <a:pPr marL="0" marR="0" lvl="0" indent="0" algn="l" defTabSz="685800" rtl="0" eaLnBrk="1" fontAlgn="auto" latinLnBrk="0" hangingPunct="1">
              <a:lnSpc>
                <a:spcPct val="100000"/>
              </a:lnSpc>
              <a:spcBef>
                <a:spcPts val="750"/>
              </a:spcBef>
              <a:spcAft>
                <a:spcPts val="0"/>
              </a:spcAft>
              <a:buClrTx/>
              <a:buSzPct val="100000"/>
              <a:buFont typeface="Arial" panose="020B0604020202020204" pitchFamily="34" charset="0"/>
              <a:buNone/>
              <a:tabLst/>
              <a:defRPr/>
            </a:pPr>
            <a:r>
              <a:rPr lang="de-DE" dirty="0"/>
              <a:t>Bild durch klicken auf Symbol hinzufügen</a:t>
            </a:r>
          </a:p>
          <a:p>
            <a:endParaRPr lang="de-DE" dirty="0"/>
          </a:p>
        </p:txBody>
      </p:sp>
      <p:sp>
        <p:nvSpPr>
          <p:cNvPr id="22" name="Textplatzhalter 15">
            <a:extLst>
              <a:ext uri="{FF2B5EF4-FFF2-40B4-BE49-F238E27FC236}">
                <a16:creationId xmlns:a16="http://schemas.microsoft.com/office/drawing/2014/main" id="{02884F8E-9A83-624D-9499-409178F431C8}"/>
              </a:ext>
            </a:extLst>
          </p:cNvPr>
          <p:cNvSpPr>
            <a:spLocks noGrp="1"/>
          </p:cNvSpPr>
          <p:nvPr>
            <p:ph type="body" sz="quarter" idx="23" hasCustomPrompt="1"/>
          </p:nvPr>
        </p:nvSpPr>
        <p:spPr>
          <a:xfrm>
            <a:off x="9049033" y="6037540"/>
            <a:ext cx="1741293" cy="244976"/>
          </a:xfrm>
          <a:prstGeom prst="rect">
            <a:avLst/>
          </a:prstGeom>
          <a:no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de-DE" sz="600" b="0" i="0" u="none" strike="noStrike" smtClean="0">
                <a:solidFill>
                  <a:srgbClr val="006EB7"/>
                </a:solidFill>
                <a:effectLst/>
              </a:defRPr>
            </a:lvl1pPr>
            <a:lvl5pPr marL="1828800" indent="0">
              <a:buNone/>
              <a:defRPr b="0" i="0" baseline="0">
                <a:solidFill>
                  <a:srgbClr val="006EB7"/>
                </a:solidFill>
                <a:latin typeface="Arial" panose="020B0604020202020204" pitchFamily="34" charset="0"/>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de-DE" b="0" i="0" u="none" strike="noStrike" dirty="0">
                <a:solidFill>
                  <a:srgbClr val="FFFFFF"/>
                </a:solidFill>
                <a:effectLst/>
                <a:latin typeface="Arial" panose="020B0604020202020204" pitchFamily="34" charset="0"/>
              </a:rPr>
              <a:t>© Bild Copyright bitte angeben</a:t>
            </a:r>
            <a:endParaRPr lang="de-DE" dirty="0">
              <a:solidFill>
                <a:schemeClr val="bg1"/>
              </a:solidFill>
            </a:endParaRPr>
          </a:p>
        </p:txBody>
      </p:sp>
      <p:sp>
        <p:nvSpPr>
          <p:cNvPr id="23" name="Titel 1">
            <a:extLst>
              <a:ext uri="{FF2B5EF4-FFF2-40B4-BE49-F238E27FC236}">
                <a16:creationId xmlns:a16="http://schemas.microsoft.com/office/drawing/2014/main" id="{73F12FFA-8FCE-EB4D-92E1-3985A12756D9}"/>
              </a:ext>
            </a:extLst>
          </p:cNvPr>
          <p:cNvSpPr>
            <a:spLocks noGrp="1"/>
          </p:cNvSpPr>
          <p:nvPr>
            <p:ph type="ctrTitle" hasCustomPrompt="1"/>
          </p:nvPr>
        </p:nvSpPr>
        <p:spPr>
          <a:xfrm>
            <a:off x="660400" y="360000"/>
            <a:ext cx="6290734" cy="1164000"/>
          </a:xfrm>
          <a:prstGeom prst="rect">
            <a:avLst/>
          </a:prstGeom>
        </p:spPr>
        <p:txBody>
          <a:bodyPr anchor="ctr">
            <a:noAutofit/>
          </a:bodyPr>
          <a:lstStyle>
            <a:lvl1pPr algn="l">
              <a:defRPr sz="3300" baseline="0">
                <a:solidFill>
                  <a:srgbClr val="006EB7"/>
                </a:solidFill>
                <a:latin typeface="+mj-lt"/>
                <a:cs typeface="Arial" panose="020B0604020202020204" pitchFamily="34" charset="0"/>
              </a:defRPr>
            </a:lvl1pPr>
          </a:lstStyle>
          <a:p>
            <a:r>
              <a:rPr lang="de-DE" dirty="0"/>
              <a:t>Überschrift, Schriftgröße 33</a:t>
            </a:r>
            <a:br>
              <a:rPr lang="de-DE" dirty="0"/>
            </a:br>
            <a:r>
              <a:rPr lang="de-DE" dirty="0"/>
              <a:t>2-zeilig</a:t>
            </a:r>
          </a:p>
        </p:txBody>
      </p:sp>
    </p:spTree>
    <p:extLst>
      <p:ext uri="{BB962C8B-B14F-4D97-AF65-F5344CB8AC3E}">
        <p14:creationId xmlns:p14="http://schemas.microsoft.com/office/powerpoint/2010/main" val="25899791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Inhalt Ü2 / Text + Bilder">
    <p:spTree>
      <p:nvGrpSpPr>
        <p:cNvPr id="1" name=""/>
        <p:cNvGrpSpPr/>
        <p:nvPr/>
      </p:nvGrpSpPr>
      <p:grpSpPr>
        <a:xfrm>
          <a:off x="0" y="0"/>
          <a:ext cx="0" cy="0"/>
          <a:chOff x="0" y="0"/>
          <a:chExt cx="0" cy="0"/>
        </a:xfrm>
      </p:grpSpPr>
      <p:sp>
        <p:nvSpPr>
          <p:cNvPr id="11" name="Bildplatzhalter 6">
            <a:extLst>
              <a:ext uri="{FF2B5EF4-FFF2-40B4-BE49-F238E27FC236}">
                <a16:creationId xmlns:a16="http://schemas.microsoft.com/office/drawing/2014/main" id="{975316DE-2FD6-3D4E-9177-CF41C6F1BEDF}"/>
              </a:ext>
            </a:extLst>
          </p:cNvPr>
          <p:cNvSpPr>
            <a:spLocks noGrp="1"/>
          </p:cNvSpPr>
          <p:nvPr>
            <p:ph type="pic" sz="quarter" idx="14" hasCustomPrompt="1"/>
          </p:nvPr>
        </p:nvSpPr>
        <p:spPr>
          <a:xfrm>
            <a:off x="660400" y="4346733"/>
            <a:ext cx="1742147" cy="1690809"/>
          </a:xfrm>
          <a:prstGeom prst="rect">
            <a:avLst/>
          </a:prstGeom>
          <a:solidFill>
            <a:schemeClr val="accent1">
              <a:lumMod val="40000"/>
              <a:lumOff val="60000"/>
            </a:schemeClr>
          </a:solidFill>
        </p:spPr>
        <p:txBody>
          <a:bodyPr/>
          <a:lstStyle>
            <a:lvl1pPr marL="0" indent="0">
              <a:buNone/>
              <a:defRPr sz="1400">
                <a:solidFill>
                  <a:schemeClr val="tx1"/>
                </a:solidFill>
                <a:latin typeface="Arial" panose="020B0604020202020204" pitchFamily="34" charset="0"/>
                <a:cs typeface="Arial" panose="020B0604020202020204" pitchFamily="34" charset="0"/>
              </a:defRPr>
            </a:lvl1pPr>
          </a:lstStyle>
          <a:p>
            <a:r>
              <a:rPr lang="de-DE" dirty="0"/>
              <a:t>Bild durch klicken auf Symbol hinzufügen</a:t>
            </a:r>
          </a:p>
        </p:txBody>
      </p:sp>
      <p:sp>
        <p:nvSpPr>
          <p:cNvPr id="21" name="Bildplatzhalter 6">
            <a:extLst>
              <a:ext uri="{FF2B5EF4-FFF2-40B4-BE49-F238E27FC236}">
                <a16:creationId xmlns:a16="http://schemas.microsoft.com/office/drawing/2014/main" id="{6153F517-474C-7242-B911-86D00470CB21}"/>
              </a:ext>
            </a:extLst>
          </p:cNvPr>
          <p:cNvSpPr>
            <a:spLocks noGrp="1"/>
          </p:cNvSpPr>
          <p:nvPr>
            <p:ph type="pic" sz="quarter" idx="15" hasCustomPrompt="1"/>
          </p:nvPr>
        </p:nvSpPr>
        <p:spPr>
          <a:xfrm>
            <a:off x="2787748" y="4346733"/>
            <a:ext cx="1742147" cy="1690809"/>
          </a:xfrm>
          <a:prstGeom prst="rect">
            <a:avLst/>
          </a:prstGeom>
          <a:solidFill>
            <a:schemeClr val="accent1">
              <a:lumMod val="40000"/>
              <a:lumOff val="60000"/>
            </a:schemeClr>
          </a:solidFill>
        </p:spPr>
        <p:txBody>
          <a:bodyPr/>
          <a:lstStyle>
            <a:lvl1pPr marL="0" marR="0" indent="0" algn="l" defTabSz="685800" rtl="0" eaLnBrk="1" fontAlgn="auto" latinLnBrk="0" hangingPunct="1">
              <a:lnSpc>
                <a:spcPct val="100000"/>
              </a:lnSpc>
              <a:spcBef>
                <a:spcPts val="750"/>
              </a:spcBef>
              <a:spcAft>
                <a:spcPts val="0"/>
              </a:spcAft>
              <a:buClrTx/>
              <a:buSzPct val="100000"/>
              <a:buFont typeface="Arial" panose="020B0604020202020204" pitchFamily="34" charset="0"/>
              <a:buNone/>
              <a:tabLst/>
              <a:defRPr sz="1400">
                <a:solidFill>
                  <a:schemeClr val="tx1"/>
                </a:solidFill>
                <a:latin typeface="Arial" panose="020B0604020202020204" pitchFamily="34" charset="0"/>
                <a:cs typeface="Arial" panose="020B0604020202020204" pitchFamily="34" charset="0"/>
              </a:defRPr>
            </a:lvl1pPr>
          </a:lstStyle>
          <a:p>
            <a:pPr marL="0" marR="0" lvl="0" indent="0" algn="l" defTabSz="685800" rtl="0" eaLnBrk="1" fontAlgn="auto" latinLnBrk="0" hangingPunct="1">
              <a:lnSpc>
                <a:spcPct val="100000"/>
              </a:lnSpc>
              <a:spcBef>
                <a:spcPts val="750"/>
              </a:spcBef>
              <a:spcAft>
                <a:spcPts val="0"/>
              </a:spcAft>
              <a:buClrTx/>
              <a:buSzPct val="100000"/>
              <a:buFont typeface="Arial" panose="020B0604020202020204" pitchFamily="34" charset="0"/>
              <a:buNone/>
              <a:tabLst/>
              <a:defRPr/>
            </a:pPr>
            <a:r>
              <a:rPr lang="de-DE" dirty="0"/>
              <a:t>Bild durch klicken auf Symbol hinzufügen</a:t>
            </a:r>
          </a:p>
          <a:p>
            <a:endParaRPr lang="de-DE" dirty="0"/>
          </a:p>
        </p:txBody>
      </p:sp>
      <p:sp>
        <p:nvSpPr>
          <p:cNvPr id="22" name="Bildplatzhalter 6">
            <a:extLst>
              <a:ext uri="{FF2B5EF4-FFF2-40B4-BE49-F238E27FC236}">
                <a16:creationId xmlns:a16="http://schemas.microsoft.com/office/drawing/2014/main" id="{9146CEF8-5E31-2F40-ADD7-CB7CB267E8A3}"/>
              </a:ext>
            </a:extLst>
          </p:cNvPr>
          <p:cNvSpPr>
            <a:spLocks noGrp="1"/>
          </p:cNvSpPr>
          <p:nvPr>
            <p:ph type="pic" sz="quarter" idx="16" hasCustomPrompt="1"/>
          </p:nvPr>
        </p:nvSpPr>
        <p:spPr>
          <a:xfrm>
            <a:off x="4915096" y="4346732"/>
            <a:ext cx="1742147" cy="1690809"/>
          </a:xfrm>
          <a:prstGeom prst="rect">
            <a:avLst/>
          </a:prstGeom>
          <a:solidFill>
            <a:schemeClr val="accent1">
              <a:lumMod val="40000"/>
              <a:lumOff val="60000"/>
            </a:schemeClr>
          </a:solidFill>
        </p:spPr>
        <p:txBody>
          <a:bodyPr/>
          <a:lstStyle>
            <a:lvl1pPr marL="0" marR="0" indent="0" algn="l" defTabSz="685800" rtl="0" eaLnBrk="1" fontAlgn="auto" latinLnBrk="0" hangingPunct="1">
              <a:lnSpc>
                <a:spcPct val="100000"/>
              </a:lnSpc>
              <a:spcBef>
                <a:spcPts val="750"/>
              </a:spcBef>
              <a:spcAft>
                <a:spcPts val="0"/>
              </a:spcAft>
              <a:buClrTx/>
              <a:buSzPct val="100000"/>
              <a:buFont typeface="Arial" panose="020B0604020202020204" pitchFamily="34" charset="0"/>
              <a:buNone/>
              <a:tabLst/>
              <a:defRPr sz="1400">
                <a:solidFill>
                  <a:schemeClr val="tx1"/>
                </a:solidFill>
                <a:latin typeface="Arial" panose="020B0604020202020204" pitchFamily="34" charset="0"/>
                <a:cs typeface="Arial" panose="020B0604020202020204" pitchFamily="34" charset="0"/>
              </a:defRPr>
            </a:lvl1pPr>
          </a:lstStyle>
          <a:p>
            <a:pPr marL="0" marR="0" lvl="0" indent="0" algn="l" defTabSz="685800" rtl="0" eaLnBrk="1" fontAlgn="auto" latinLnBrk="0" hangingPunct="1">
              <a:lnSpc>
                <a:spcPct val="100000"/>
              </a:lnSpc>
              <a:spcBef>
                <a:spcPts val="750"/>
              </a:spcBef>
              <a:spcAft>
                <a:spcPts val="0"/>
              </a:spcAft>
              <a:buClrTx/>
              <a:buSzPct val="100000"/>
              <a:buFont typeface="Arial" panose="020B0604020202020204" pitchFamily="34" charset="0"/>
              <a:buNone/>
              <a:tabLst/>
              <a:defRPr/>
            </a:pPr>
            <a:r>
              <a:rPr lang="de-DE" dirty="0"/>
              <a:t>Bild durch klicken auf Symbol hinzufügen</a:t>
            </a:r>
          </a:p>
          <a:p>
            <a:endParaRPr lang="de-DE" dirty="0"/>
          </a:p>
        </p:txBody>
      </p:sp>
      <p:sp>
        <p:nvSpPr>
          <p:cNvPr id="23" name="Bildplatzhalter 6">
            <a:extLst>
              <a:ext uri="{FF2B5EF4-FFF2-40B4-BE49-F238E27FC236}">
                <a16:creationId xmlns:a16="http://schemas.microsoft.com/office/drawing/2014/main" id="{E0C48D88-7CF5-F343-86A8-87A4D3A760E4}"/>
              </a:ext>
            </a:extLst>
          </p:cNvPr>
          <p:cNvSpPr>
            <a:spLocks noGrp="1"/>
          </p:cNvSpPr>
          <p:nvPr>
            <p:ph type="pic" sz="quarter" idx="17" hasCustomPrompt="1"/>
          </p:nvPr>
        </p:nvSpPr>
        <p:spPr>
          <a:xfrm>
            <a:off x="6995453" y="4346731"/>
            <a:ext cx="1742147" cy="1690809"/>
          </a:xfrm>
          <a:prstGeom prst="rect">
            <a:avLst/>
          </a:prstGeom>
          <a:solidFill>
            <a:schemeClr val="accent1">
              <a:lumMod val="40000"/>
              <a:lumOff val="60000"/>
            </a:schemeClr>
          </a:solidFill>
        </p:spPr>
        <p:txBody>
          <a:bodyPr/>
          <a:lstStyle>
            <a:lvl1pPr marL="0" marR="0" indent="0" algn="l" defTabSz="685800" rtl="0" eaLnBrk="1" fontAlgn="auto" latinLnBrk="0" hangingPunct="1">
              <a:lnSpc>
                <a:spcPct val="100000"/>
              </a:lnSpc>
              <a:spcBef>
                <a:spcPts val="750"/>
              </a:spcBef>
              <a:spcAft>
                <a:spcPts val="0"/>
              </a:spcAft>
              <a:buClrTx/>
              <a:buSzPct val="100000"/>
              <a:buFont typeface="Arial" panose="020B0604020202020204" pitchFamily="34" charset="0"/>
              <a:buNone/>
              <a:tabLst/>
              <a:defRPr sz="1400">
                <a:solidFill>
                  <a:schemeClr val="tx1"/>
                </a:solidFill>
                <a:latin typeface="Arial" panose="020B0604020202020204" pitchFamily="34" charset="0"/>
                <a:cs typeface="Arial" panose="020B0604020202020204" pitchFamily="34" charset="0"/>
              </a:defRPr>
            </a:lvl1pPr>
          </a:lstStyle>
          <a:p>
            <a:pPr marL="0" marR="0" lvl="0" indent="0" algn="l" defTabSz="685800" rtl="0" eaLnBrk="1" fontAlgn="auto" latinLnBrk="0" hangingPunct="1">
              <a:lnSpc>
                <a:spcPct val="100000"/>
              </a:lnSpc>
              <a:spcBef>
                <a:spcPts val="750"/>
              </a:spcBef>
              <a:spcAft>
                <a:spcPts val="0"/>
              </a:spcAft>
              <a:buClrTx/>
              <a:buSzPct val="100000"/>
              <a:buFont typeface="Arial" panose="020B0604020202020204" pitchFamily="34" charset="0"/>
              <a:buNone/>
              <a:tabLst/>
              <a:defRPr/>
            </a:pPr>
            <a:r>
              <a:rPr lang="de-DE" dirty="0"/>
              <a:t>Bild durch klicken auf Symbol hinzufügen</a:t>
            </a:r>
          </a:p>
          <a:p>
            <a:endParaRPr lang="de-DE" dirty="0"/>
          </a:p>
        </p:txBody>
      </p:sp>
      <p:sp>
        <p:nvSpPr>
          <p:cNvPr id="24" name="Textplatzhalter 15">
            <a:extLst>
              <a:ext uri="{FF2B5EF4-FFF2-40B4-BE49-F238E27FC236}">
                <a16:creationId xmlns:a16="http://schemas.microsoft.com/office/drawing/2014/main" id="{35A71D0A-D4B0-2045-A5B8-06AE9EAEFF78}"/>
              </a:ext>
            </a:extLst>
          </p:cNvPr>
          <p:cNvSpPr>
            <a:spLocks noGrp="1"/>
          </p:cNvSpPr>
          <p:nvPr>
            <p:ph type="body" sz="quarter" idx="18" hasCustomPrompt="1"/>
          </p:nvPr>
        </p:nvSpPr>
        <p:spPr>
          <a:xfrm>
            <a:off x="661254" y="6037540"/>
            <a:ext cx="1741293" cy="244976"/>
          </a:xfrm>
          <a:prstGeom prst="rect">
            <a:avLst/>
          </a:prstGeom>
          <a:no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de-DE" sz="600" b="0" i="0" u="none" strike="noStrike" smtClean="0">
                <a:solidFill>
                  <a:srgbClr val="006EB7"/>
                </a:solidFill>
                <a:effectLst/>
              </a:defRPr>
            </a:lvl1pPr>
            <a:lvl5pPr marL="1828800" indent="0">
              <a:buNone/>
              <a:defRPr b="0" i="0" baseline="0">
                <a:solidFill>
                  <a:srgbClr val="006EB7"/>
                </a:solidFill>
                <a:latin typeface="Arial" panose="020B0604020202020204" pitchFamily="34" charset="0"/>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de-DE" b="0" i="0" u="none" strike="noStrike" dirty="0">
                <a:solidFill>
                  <a:srgbClr val="FFFFFF"/>
                </a:solidFill>
                <a:effectLst/>
                <a:latin typeface="Arial" panose="020B0604020202020204" pitchFamily="34" charset="0"/>
              </a:rPr>
              <a:t>© Bild Copyright bitte angeben</a:t>
            </a:r>
            <a:endParaRPr lang="de-DE" dirty="0">
              <a:solidFill>
                <a:schemeClr val="bg1"/>
              </a:solidFill>
            </a:endParaRPr>
          </a:p>
        </p:txBody>
      </p:sp>
      <p:sp>
        <p:nvSpPr>
          <p:cNvPr id="25" name="Textplatzhalter 15">
            <a:extLst>
              <a:ext uri="{FF2B5EF4-FFF2-40B4-BE49-F238E27FC236}">
                <a16:creationId xmlns:a16="http://schemas.microsoft.com/office/drawing/2014/main" id="{C8B7183C-8718-3140-B0B2-A7ED6CDEF6A0}"/>
              </a:ext>
            </a:extLst>
          </p:cNvPr>
          <p:cNvSpPr>
            <a:spLocks noGrp="1"/>
          </p:cNvSpPr>
          <p:nvPr>
            <p:ph type="body" sz="quarter" idx="19" hasCustomPrompt="1"/>
          </p:nvPr>
        </p:nvSpPr>
        <p:spPr>
          <a:xfrm>
            <a:off x="2783669" y="6037540"/>
            <a:ext cx="1741293" cy="244976"/>
          </a:xfrm>
          <a:prstGeom prst="rect">
            <a:avLst/>
          </a:prstGeom>
          <a:no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de-DE" sz="600" b="0" i="0" u="none" strike="noStrike" smtClean="0">
                <a:solidFill>
                  <a:srgbClr val="006EB7"/>
                </a:solidFill>
                <a:effectLst/>
              </a:defRPr>
            </a:lvl1pPr>
            <a:lvl5pPr marL="1828800" indent="0">
              <a:buNone/>
              <a:defRPr b="0" i="0" baseline="0">
                <a:solidFill>
                  <a:srgbClr val="006EB7"/>
                </a:solidFill>
                <a:latin typeface="Arial" panose="020B0604020202020204" pitchFamily="34" charset="0"/>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de-DE" b="0" i="0" u="none" strike="noStrike" dirty="0">
                <a:solidFill>
                  <a:srgbClr val="FFFFFF"/>
                </a:solidFill>
                <a:effectLst/>
                <a:latin typeface="Arial" panose="020B0604020202020204" pitchFamily="34" charset="0"/>
              </a:rPr>
              <a:t>© Bild Copyright bitte angeben</a:t>
            </a:r>
            <a:endParaRPr lang="de-DE" dirty="0">
              <a:solidFill>
                <a:schemeClr val="bg1"/>
              </a:solidFill>
            </a:endParaRPr>
          </a:p>
        </p:txBody>
      </p:sp>
      <p:sp>
        <p:nvSpPr>
          <p:cNvPr id="26" name="Textplatzhalter 15">
            <a:extLst>
              <a:ext uri="{FF2B5EF4-FFF2-40B4-BE49-F238E27FC236}">
                <a16:creationId xmlns:a16="http://schemas.microsoft.com/office/drawing/2014/main" id="{3F68D3CE-0E55-8C40-999D-6D10F57A0B42}"/>
              </a:ext>
            </a:extLst>
          </p:cNvPr>
          <p:cNvSpPr>
            <a:spLocks noGrp="1"/>
          </p:cNvSpPr>
          <p:nvPr>
            <p:ph type="body" sz="quarter" idx="20" hasCustomPrompt="1"/>
          </p:nvPr>
        </p:nvSpPr>
        <p:spPr>
          <a:xfrm>
            <a:off x="4914472" y="6037540"/>
            <a:ext cx="1741293" cy="244976"/>
          </a:xfrm>
          <a:prstGeom prst="rect">
            <a:avLst/>
          </a:prstGeom>
          <a:no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de-DE" sz="600" b="0" i="0" u="none" strike="noStrike" smtClean="0">
                <a:solidFill>
                  <a:srgbClr val="006EB7"/>
                </a:solidFill>
                <a:effectLst/>
              </a:defRPr>
            </a:lvl1pPr>
            <a:lvl5pPr marL="1828800" indent="0">
              <a:buNone/>
              <a:defRPr b="0" i="0" baseline="0">
                <a:solidFill>
                  <a:srgbClr val="006EB7"/>
                </a:solidFill>
                <a:latin typeface="Arial" panose="020B0604020202020204" pitchFamily="34" charset="0"/>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de-DE" b="0" i="0" u="none" strike="noStrike" dirty="0">
                <a:solidFill>
                  <a:srgbClr val="FFFFFF"/>
                </a:solidFill>
                <a:effectLst/>
                <a:latin typeface="Arial" panose="020B0604020202020204" pitchFamily="34" charset="0"/>
              </a:rPr>
              <a:t>© Bild Copyright bitte angeben</a:t>
            </a:r>
            <a:endParaRPr lang="de-DE" dirty="0">
              <a:solidFill>
                <a:schemeClr val="bg1"/>
              </a:solidFill>
            </a:endParaRPr>
          </a:p>
        </p:txBody>
      </p:sp>
      <p:sp>
        <p:nvSpPr>
          <p:cNvPr id="27" name="Textplatzhalter 15">
            <a:extLst>
              <a:ext uri="{FF2B5EF4-FFF2-40B4-BE49-F238E27FC236}">
                <a16:creationId xmlns:a16="http://schemas.microsoft.com/office/drawing/2014/main" id="{7CBC7716-3F76-C54E-86C9-17D07C6CDD1F}"/>
              </a:ext>
            </a:extLst>
          </p:cNvPr>
          <p:cNvSpPr>
            <a:spLocks noGrp="1"/>
          </p:cNvSpPr>
          <p:nvPr>
            <p:ph type="body" sz="quarter" idx="21" hasCustomPrompt="1"/>
          </p:nvPr>
        </p:nvSpPr>
        <p:spPr>
          <a:xfrm>
            <a:off x="6986553" y="6037540"/>
            <a:ext cx="1741293" cy="244976"/>
          </a:xfrm>
          <a:prstGeom prst="rect">
            <a:avLst/>
          </a:prstGeom>
          <a:no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de-DE" sz="600" b="0" i="0" u="none" strike="noStrike" smtClean="0">
                <a:solidFill>
                  <a:srgbClr val="006EB7"/>
                </a:solidFill>
                <a:effectLst/>
              </a:defRPr>
            </a:lvl1pPr>
            <a:lvl5pPr marL="1828800" indent="0">
              <a:buNone/>
              <a:defRPr b="0" i="0" baseline="0">
                <a:solidFill>
                  <a:srgbClr val="006EB7"/>
                </a:solidFill>
                <a:latin typeface="Arial" panose="020B0604020202020204" pitchFamily="34" charset="0"/>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de-DE" b="0" i="0" u="none" strike="noStrike" dirty="0">
                <a:solidFill>
                  <a:srgbClr val="FFFFFF"/>
                </a:solidFill>
                <a:effectLst/>
                <a:latin typeface="Arial" panose="020B0604020202020204" pitchFamily="34" charset="0"/>
              </a:rPr>
              <a:t>© Bild Copyright bitte angeben</a:t>
            </a:r>
            <a:endParaRPr lang="de-DE" dirty="0">
              <a:solidFill>
                <a:schemeClr val="bg1"/>
              </a:solidFill>
            </a:endParaRPr>
          </a:p>
        </p:txBody>
      </p:sp>
      <p:sp>
        <p:nvSpPr>
          <p:cNvPr id="28" name="Inhaltsplatzhalter 2">
            <a:extLst>
              <a:ext uri="{FF2B5EF4-FFF2-40B4-BE49-F238E27FC236}">
                <a16:creationId xmlns:a16="http://schemas.microsoft.com/office/drawing/2014/main" id="{88EF5FFA-EE51-E54B-9134-AD7FBD32D8DF}"/>
              </a:ext>
            </a:extLst>
          </p:cNvPr>
          <p:cNvSpPr>
            <a:spLocks noGrp="1"/>
          </p:cNvSpPr>
          <p:nvPr>
            <p:ph idx="1" hasCustomPrompt="1"/>
          </p:nvPr>
        </p:nvSpPr>
        <p:spPr>
          <a:xfrm>
            <a:off x="658800" y="2037600"/>
            <a:ext cx="10131526" cy="2064155"/>
          </a:xfrm>
          <a:prstGeom prst="rect">
            <a:avLst/>
          </a:prstGeom>
        </p:spPr>
        <p:txBody>
          <a:bodyPr/>
          <a:lstStyle>
            <a:lvl1pPr>
              <a:defRPr sz="2800"/>
            </a:lvl1pPr>
            <a:lvl2pPr>
              <a:defRPr sz="2400"/>
            </a:lvl2pPr>
            <a:lvl3pPr>
              <a:defRPr sz="2000"/>
            </a:lvl3pPr>
            <a:lvl4pPr>
              <a:buNone/>
              <a:defRPr/>
            </a:lvl4pPr>
          </a:lstStyle>
          <a:p>
            <a:pPr lvl="0"/>
            <a:r>
              <a:rPr lang="de-DE" dirty="0"/>
              <a:t>Aufzählung in Schriftgröße 28</a:t>
            </a:r>
          </a:p>
          <a:p>
            <a:pPr lvl="1"/>
            <a:r>
              <a:rPr lang="de-DE" dirty="0"/>
              <a:t>Aufzählung zweite Ebene in Schriftgröße 24</a:t>
            </a:r>
          </a:p>
          <a:p>
            <a:pPr lvl="2"/>
            <a:r>
              <a:rPr lang="de-DE" dirty="0"/>
              <a:t>Aufzählung dritte Ebene in Schriftgröße 20</a:t>
            </a:r>
          </a:p>
          <a:p>
            <a:pPr lvl="2"/>
            <a:endParaRPr lang="de-DE" dirty="0"/>
          </a:p>
        </p:txBody>
      </p:sp>
      <p:sp>
        <p:nvSpPr>
          <p:cNvPr id="29" name="Bildplatzhalter 6">
            <a:extLst>
              <a:ext uri="{FF2B5EF4-FFF2-40B4-BE49-F238E27FC236}">
                <a16:creationId xmlns:a16="http://schemas.microsoft.com/office/drawing/2014/main" id="{6A95E380-BDC0-4747-BCB2-F819AB41CEC1}"/>
              </a:ext>
            </a:extLst>
          </p:cNvPr>
          <p:cNvSpPr>
            <a:spLocks noGrp="1"/>
          </p:cNvSpPr>
          <p:nvPr>
            <p:ph type="pic" sz="quarter" idx="22" hasCustomPrompt="1"/>
          </p:nvPr>
        </p:nvSpPr>
        <p:spPr>
          <a:xfrm>
            <a:off x="9057933" y="4346731"/>
            <a:ext cx="1742147" cy="1690809"/>
          </a:xfrm>
          <a:prstGeom prst="rect">
            <a:avLst/>
          </a:prstGeom>
          <a:solidFill>
            <a:schemeClr val="accent1">
              <a:lumMod val="40000"/>
              <a:lumOff val="60000"/>
            </a:schemeClr>
          </a:solidFill>
        </p:spPr>
        <p:txBody>
          <a:bodyPr/>
          <a:lstStyle>
            <a:lvl1pPr marL="0" marR="0" indent="0" algn="l" defTabSz="685800" rtl="0" eaLnBrk="1" fontAlgn="auto" latinLnBrk="0" hangingPunct="1">
              <a:lnSpc>
                <a:spcPct val="100000"/>
              </a:lnSpc>
              <a:spcBef>
                <a:spcPts val="750"/>
              </a:spcBef>
              <a:spcAft>
                <a:spcPts val="0"/>
              </a:spcAft>
              <a:buClrTx/>
              <a:buSzPct val="100000"/>
              <a:buFont typeface="Arial" panose="020B0604020202020204" pitchFamily="34" charset="0"/>
              <a:buNone/>
              <a:tabLst/>
              <a:defRPr sz="1400">
                <a:solidFill>
                  <a:schemeClr val="tx1"/>
                </a:solidFill>
                <a:latin typeface="Arial" panose="020B0604020202020204" pitchFamily="34" charset="0"/>
                <a:cs typeface="Arial" panose="020B0604020202020204" pitchFamily="34" charset="0"/>
              </a:defRPr>
            </a:lvl1pPr>
          </a:lstStyle>
          <a:p>
            <a:pPr marL="0" marR="0" lvl="0" indent="0" algn="l" defTabSz="685800" rtl="0" eaLnBrk="1" fontAlgn="auto" latinLnBrk="0" hangingPunct="1">
              <a:lnSpc>
                <a:spcPct val="100000"/>
              </a:lnSpc>
              <a:spcBef>
                <a:spcPts val="750"/>
              </a:spcBef>
              <a:spcAft>
                <a:spcPts val="0"/>
              </a:spcAft>
              <a:buClrTx/>
              <a:buSzPct val="100000"/>
              <a:buFont typeface="Arial" panose="020B0604020202020204" pitchFamily="34" charset="0"/>
              <a:buNone/>
              <a:tabLst/>
              <a:defRPr/>
            </a:pPr>
            <a:r>
              <a:rPr lang="de-DE" dirty="0"/>
              <a:t>Bild durch klicken auf Symbol hinzufügen</a:t>
            </a:r>
          </a:p>
          <a:p>
            <a:endParaRPr lang="de-DE" dirty="0"/>
          </a:p>
        </p:txBody>
      </p:sp>
      <p:sp>
        <p:nvSpPr>
          <p:cNvPr id="30" name="Textplatzhalter 15">
            <a:extLst>
              <a:ext uri="{FF2B5EF4-FFF2-40B4-BE49-F238E27FC236}">
                <a16:creationId xmlns:a16="http://schemas.microsoft.com/office/drawing/2014/main" id="{588AAE21-E0A1-744C-B133-E3CC436F1B03}"/>
              </a:ext>
            </a:extLst>
          </p:cNvPr>
          <p:cNvSpPr>
            <a:spLocks noGrp="1"/>
          </p:cNvSpPr>
          <p:nvPr>
            <p:ph type="body" sz="quarter" idx="23" hasCustomPrompt="1"/>
          </p:nvPr>
        </p:nvSpPr>
        <p:spPr>
          <a:xfrm>
            <a:off x="9049033" y="6037540"/>
            <a:ext cx="1741293" cy="244976"/>
          </a:xfrm>
          <a:prstGeom prst="rect">
            <a:avLst/>
          </a:prstGeom>
          <a:no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de-DE" sz="600" b="0" i="0" u="none" strike="noStrike" smtClean="0">
                <a:solidFill>
                  <a:srgbClr val="006EB7"/>
                </a:solidFill>
                <a:effectLst/>
              </a:defRPr>
            </a:lvl1pPr>
            <a:lvl5pPr marL="1828800" indent="0">
              <a:buNone/>
              <a:defRPr b="0" i="0" baseline="0">
                <a:solidFill>
                  <a:srgbClr val="006EB7"/>
                </a:solidFill>
                <a:latin typeface="Arial" panose="020B0604020202020204" pitchFamily="34" charset="0"/>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de-DE" b="0" i="0" u="none" strike="noStrike" dirty="0">
                <a:solidFill>
                  <a:srgbClr val="FFFFFF"/>
                </a:solidFill>
                <a:effectLst/>
                <a:latin typeface="Arial" panose="020B0604020202020204" pitchFamily="34" charset="0"/>
              </a:rPr>
              <a:t>© Bild Copyright bitte angeben</a:t>
            </a:r>
            <a:endParaRPr lang="de-DE" dirty="0">
              <a:solidFill>
                <a:schemeClr val="bg1"/>
              </a:solidFill>
            </a:endParaRPr>
          </a:p>
        </p:txBody>
      </p:sp>
      <p:sp>
        <p:nvSpPr>
          <p:cNvPr id="13" name="Titel 1">
            <a:extLst>
              <a:ext uri="{FF2B5EF4-FFF2-40B4-BE49-F238E27FC236}">
                <a16:creationId xmlns:a16="http://schemas.microsoft.com/office/drawing/2014/main" id="{4B2BAA2E-0836-9E43-84ED-91CA6F5DB048}"/>
              </a:ext>
            </a:extLst>
          </p:cNvPr>
          <p:cNvSpPr>
            <a:spLocks noGrp="1"/>
          </p:cNvSpPr>
          <p:nvPr>
            <p:ph type="ctrTitle" hasCustomPrompt="1"/>
          </p:nvPr>
        </p:nvSpPr>
        <p:spPr>
          <a:xfrm>
            <a:off x="660400" y="360000"/>
            <a:ext cx="6290734" cy="1164000"/>
          </a:xfrm>
          <a:prstGeom prst="rect">
            <a:avLst/>
          </a:prstGeom>
        </p:spPr>
        <p:txBody>
          <a:bodyPr anchor="ctr">
            <a:noAutofit/>
          </a:bodyPr>
          <a:lstStyle>
            <a:lvl1pPr algn="l">
              <a:defRPr sz="3300" baseline="0">
                <a:solidFill>
                  <a:srgbClr val="006EB7"/>
                </a:solidFill>
                <a:latin typeface="+mj-lt"/>
                <a:cs typeface="Arial" panose="020B0604020202020204" pitchFamily="34" charset="0"/>
              </a:defRPr>
            </a:lvl1pPr>
          </a:lstStyle>
          <a:p>
            <a:r>
              <a:rPr lang="de-DE" dirty="0"/>
              <a:t>Überschrift, Schriftgröße 33</a:t>
            </a:r>
            <a:br>
              <a:rPr lang="de-DE" dirty="0"/>
            </a:br>
            <a:r>
              <a:rPr lang="de-DE" dirty="0"/>
              <a:t>2-zeilig</a:t>
            </a:r>
          </a:p>
        </p:txBody>
      </p:sp>
    </p:spTree>
    <p:extLst>
      <p:ext uri="{BB962C8B-B14F-4D97-AF65-F5344CB8AC3E}">
        <p14:creationId xmlns:p14="http://schemas.microsoft.com/office/powerpoint/2010/main" val="301309193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3_Startfolie mit Bild">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E95C9760-FF71-EB4C-9790-1B5B6C62A193}"/>
              </a:ext>
              <a:ext uri="{C183D7F6-B498-43B3-948B-1728B52AA6E4}">
                <adec:decorative xmlns:adec="http://schemas.microsoft.com/office/drawing/2017/decorative" val="1"/>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t="54294" r="38715"/>
          <a:stretch/>
        </p:blipFill>
        <p:spPr>
          <a:xfrm>
            <a:off x="5099092" y="0"/>
            <a:ext cx="7204809" cy="2194560"/>
          </a:xfrm>
          <a:prstGeom prst="rect">
            <a:avLst/>
          </a:prstGeom>
        </p:spPr>
      </p:pic>
      <p:sp>
        <p:nvSpPr>
          <p:cNvPr id="9" name="Titel 1">
            <a:extLst>
              <a:ext uri="{FF2B5EF4-FFF2-40B4-BE49-F238E27FC236}">
                <a16:creationId xmlns:a16="http://schemas.microsoft.com/office/drawing/2014/main" id="{D90AED0B-9C87-AF42-A1D1-106987C45B9D}"/>
              </a:ext>
            </a:extLst>
          </p:cNvPr>
          <p:cNvSpPr>
            <a:spLocks noGrp="1"/>
          </p:cNvSpPr>
          <p:nvPr>
            <p:ph type="title" hasCustomPrompt="1"/>
          </p:nvPr>
        </p:nvSpPr>
        <p:spPr>
          <a:xfrm>
            <a:off x="5434894" y="725274"/>
            <a:ext cx="5761426" cy="1225148"/>
          </a:xfrm>
          <a:prstGeom prst="rect">
            <a:avLst/>
          </a:prstGeom>
        </p:spPr>
        <p:txBody>
          <a:bodyPr anchor="t" anchorCtr="0"/>
          <a:lstStyle>
            <a:lvl1pPr marL="0" marR="0" indent="0" algn="l" defTabSz="914400" rtl="0" eaLnBrk="1" fontAlgn="auto" latinLnBrk="0" hangingPunct="1">
              <a:lnSpc>
                <a:spcPct val="90000"/>
              </a:lnSpc>
              <a:spcBef>
                <a:spcPct val="0"/>
              </a:spcBef>
              <a:spcAft>
                <a:spcPts val="0"/>
              </a:spcAft>
              <a:buClrTx/>
              <a:buSzTx/>
              <a:buFontTx/>
              <a:buNone/>
              <a:tabLst/>
              <a:defRPr sz="2800" b="1" i="0">
                <a:solidFill>
                  <a:srgbClr val="006EB7"/>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de-DE" dirty="0"/>
              <a:t>Diese Folie ohne Bild kann Kapitel trennen. Schriftgröße 28, max. 3-zeilig</a:t>
            </a:r>
          </a:p>
        </p:txBody>
      </p:sp>
    </p:spTree>
    <p:extLst>
      <p:ext uri="{BB962C8B-B14F-4D97-AF65-F5344CB8AC3E}">
        <p14:creationId xmlns:p14="http://schemas.microsoft.com/office/powerpoint/2010/main" val="407716959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Aufwiedersehen">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495F3B46-A68C-3841-988B-E95DE9E720C4}"/>
              </a:ext>
            </a:extLst>
          </p:cNvPr>
          <p:cNvSpPr txBox="1"/>
          <p:nvPr userDrawn="1"/>
        </p:nvSpPr>
        <p:spPr>
          <a:xfrm>
            <a:off x="462455" y="1513490"/>
            <a:ext cx="0" cy="0"/>
          </a:xfrm>
          <a:prstGeom prst="rect">
            <a:avLst/>
          </a:prstGeom>
        </p:spPr>
        <p:txBody>
          <a:bodyPr vert="horz" wrap="none" lIns="91440" tIns="45720" rIns="91440" bIns="45720" rtlCol="0">
            <a:normAutofit fontScale="25000" lnSpcReduction="20000"/>
          </a:bodyPr>
          <a:lstStyle/>
          <a:p>
            <a:pPr algn="l"/>
            <a:endParaRPr lang="de-DE" dirty="0">
              <a:solidFill>
                <a:schemeClr val="bg1"/>
              </a:solidFill>
            </a:endParaRPr>
          </a:p>
        </p:txBody>
      </p:sp>
      <p:sp>
        <p:nvSpPr>
          <p:cNvPr id="4" name="Titel 1">
            <a:extLst>
              <a:ext uri="{FF2B5EF4-FFF2-40B4-BE49-F238E27FC236}">
                <a16:creationId xmlns:a16="http://schemas.microsoft.com/office/drawing/2014/main" id="{9BC60831-F888-3D48-BC15-CB2100AD44C8}"/>
              </a:ext>
            </a:extLst>
          </p:cNvPr>
          <p:cNvSpPr>
            <a:spLocks noGrp="1"/>
          </p:cNvSpPr>
          <p:nvPr>
            <p:ph type="ctrTitle" hasCustomPrompt="1"/>
          </p:nvPr>
        </p:nvSpPr>
        <p:spPr>
          <a:xfrm>
            <a:off x="663868" y="2036927"/>
            <a:ext cx="8977972" cy="1534889"/>
          </a:xfrm>
          <a:prstGeom prst="rect">
            <a:avLst/>
          </a:prstGeom>
        </p:spPr>
        <p:txBody>
          <a:bodyPr anchor="b" anchorCtr="0">
            <a:noAutofit/>
          </a:bodyPr>
          <a:lstStyle>
            <a:lvl1pPr algn="l">
              <a:lnSpc>
                <a:spcPct val="100000"/>
              </a:lnSpc>
              <a:defRPr sz="3500" b="1" i="0" baseline="0">
                <a:solidFill>
                  <a:srgbClr val="006EB7"/>
                </a:solidFill>
                <a:latin typeface="+mj-lt"/>
                <a:cs typeface="Arial" panose="020B0604020202020204" pitchFamily="34" charset="0"/>
              </a:defRPr>
            </a:lvl1pPr>
          </a:lstStyle>
          <a:p>
            <a:r>
              <a:rPr lang="de-DE" dirty="0"/>
              <a:t>Schlussfolie, Schriftgröße 35, max. 3-zeilig. Vielen Dank für Ihre Aufmerksamkeit!</a:t>
            </a:r>
          </a:p>
        </p:txBody>
      </p:sp>
    </p:spTree>
    <p:extLst>
      <p:ext uri="{BB962C8B-B14F-4D97-AF65-F5344CB8AC3E}">
        <p14:creationId xmlns:p14="http://schemas.microsoft.com/office/powerpoint/2010/main" val="37544157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Startfolie mit Bild">
    <p:spTree>
      <p:nvGrpSpPr>
        <p:cNvPr id="1" name=""/>
        <p:cNvGrpSpPr/>
        <p:nvPr/>
      </p:nvGrpSpPr>
      <p:grpSpPr>
        <a:xfrm>
          <a:off x="0" y="0"/>
          <a:ext cx="0" cy="0"/>
          <a:chOff x="0" y="0"/>
          <a:chExt cx="0" cy="0"/>
        </a:xfrm>
      </p:grpSpPr>
      <p:sp>
        <p:nvSpPr>
          <p:cNvPr id="10" name="Bildplatzhalter 18">
            <a:extLst>
              <a:ext uri="{FF2B5EF4-FFF2-40B4-BE49-F238E27FC236}">
                <a16:creationId xmlns:a16="http://schemas.microsoft.com/office/drawing/2014/main" id="{C2E1C646-EA27-B243-BB9E-CA25D4B71B63}"/>
              </a:ext>
            </a:extLst>
          </p:cNvPr>
          <p:cNvSpPr>
            <a:spLocks noGrp="1"/>
          </p:cNvSpPr>
          <p:nvPr>
            <p:ph type="pic" sz="quarter" idx="10" hasCustomPrompt="1"/>
          </p:nvPr>
        </p:nvSpPr>
        <p:spPr>
          <a:xfrm>
            <a:off x="-4808" y="0"/>
            <a:ext cx="12303900" cy="6858000"/>
          </a:xfrm>
          <a:prstGeom prst="rect">
            <a:avLst/>
          </a:prstGeom>
          <a:pattFill prst="pct50">
            <a:fgClr>
              <a:schemeClr val="accent1"/>
            </a:fgClr>
            <a:bgClr>
              <a:schemeClr val="bg1"/>
            </a:bgClr>
          </a:pattFill>
        </p:spPr>
        <p:txBody>
          <a:bodyPr anchor="b"/>
          <a:lstStyle>
            <a:lvl1pPr algn="l">
              <a:buFont typeface="Arial" panose="020B0604020202020204" pitchFamily="34" charset="0"/>
              <a:buNone/>
              <a:defRPr lang="de-DE" sz="2000" b="0" i="0" u="none" strike="noStrike" smtClean="0">
                <a:solidFill>
                  <a:schemeClr val="tx1"/>
                </a:solidFill>
                <a:effectLst/>
                <a:latin typeface="Arial" panose="020B0604020202020204" pitchFamily="34" charset="0"/>
                <a:cs typeface="Arial" panose="020B0604020202020204" pitchFamily="34" charset="0"/>
              </a:defRPr>
            </a:lvl1pPr>
          </a:lstStyle>
          <a:p>
            <a:r>
              <a:rPr lang="de-DE" b="0" i="0" u="none" strike="noStrike" dirty="0">
                <a:solidFill>
                  <a:srgbClr val="FFFFFF"/>
                </a:solidFill>
                <a:effectLst/>
                <a:latin typeface="Helvetica" pitchFamily="2" charset="0"/>
              </a:rPr>
              <a:t>	</a:t>
            </a:r>
            <a:br>
              <a:rPr lang="de-DE" b="0" i="0" u="none" strike="noStrike" dirty="0">
                <a:solidFill>
                  <a:srgbClr val="FFFFFF"/>
                </a:solidFill>
                <a:effectLst/>
                <a:latin typeface="Helvetica" pitchFamily="2" charset="0"/>
              </a:rPr>
            </a:br>
            <a:br>
              <a:rPr lang="de-DE" b="0" i="0" u="none" strike="noStrike" dirty="0">
                <a:solidFill>
                  <a:srgbClr val="FFFFFF"/>
                </a:solidFill>
                <a:effectLst/>
                <a:latin typeface="Helvetica" pitchFamily="2" charset="0"/>
              </a:rPr>
            </a:br>
            <a:br>
              <a:rPr lang="de-DE" b="0" i="0" u="none" strike="noStrike" dirty="0">
                <a:solidFill>
                  <a:srgbClr val="FFFFFF"/>
                </a:solidFill>
                <a:effectLst/>
                <a:latin typeface="Helvetica" pitchFamily="2" charset="0"/>
              </a:rPr>
            </a:br>
            <a:br>
              <a:rPr lang="de-DE" b="0" i="0" u="none" strike="noStrike" dirty="0">
                <a:solidFill>
                  <a:srgbClr val="FFFFFF"/>
                </a:solidFill>
                <a:effectLst/>
                <a:latin typeface="Helvetica" pitchFamily="2" charset="0"/>
              </a:rPr>
            </a:br>
            <a:br>
              <a:rPr lang="de-DE" b="0" i="0" u="none" strike="noStrike" dirty="0">
                <a:solidFill>
                  <a:srgbClr val="FFFFFF"/>
                </a:solidFill>
                <a:effectLst/>
                <a:latin typeface="Helvetica" pitchFamily="2" charset="0"/>
              </a:rPr>
            </a:br>
            <a:r>
              <a:rPr lang="de-DE" b="0" i="0" u="none" strike="noStrike" dirty="0">
                <a:solidFill>
                  <a:srgbClr val="FFFFFF"/>
                </a:solidFill>
                <a:effectLst/>
                <a:latin typeface="Helvetica" pitchFamily="2" charset="0"/>
              </a:rPr>
              <a:t>» Bild durch Klicken auf Symbol hinzufügen </a:t>
            </a:r>
            <a:br>
              <a:rPr lang="de-DE" b="0" i="0" u="none" strike="noStrike" dirty="0">
                <a:solidFill>
                  <a:srgbClr val="FFFFFF"/>
                </a:solidFill>
                <a:effectLst/>
                <a:latin typeface="Helvetica" pitchFamily="2" charset="0"/>
              </a:rPr>
            </a:br>
            <a:br>
              <a:rPr lang="de-DE" b="0" i="0" u="none" strike="noStrike" dirty="0">
                <a:solidFill>
                  <a:srgbClr val="FFFFFF"/>
                </a:solidFill>
                <a:effectLst/>
                <a:latin typeface="Helvetica" pitchFamily="2" charset="0"/>
              </a:rPr>
            </a:br>
            <a:r>
              <a:rPr lang="de-DE" b="0" i="0" u="none" strike="noStrike" dirty="0">
                <a:solidFill>
                  <a:srgbClr val="FFFFFF"/>
                </a:solidFill>
                <a:effectLst/>
                <a:latin typeface="Helvetica" pitchFamily="2" charset="0"/>
              </a:rPr>
              <a:t>» Hinweis: damit die Darstellung mit dem Bild funktioniert, müssen Sie diese Folie duplizieren. (Wichtig: nicht die Folie aus dem „Layout“ verwenden. Alle anderen Folien betrifft es nicht)</a:t>
            </a:r>
            <a:br>
              <a:rPr lang="de-DE" b="0" i="0" u="none" strike="noStrike" dirty="0">
                <a:solidFill>
                  <a:srgbClr val="FFFFFF"/>
                </a:solidFill>
                <a:effectLst/>
                <a:latin typeface="Helvetica" pitchFamily="2" charset="0"/>
              </a:rPr>
            </a:br>
            <a:br>
              <a:rPr lang="de-DE" b="0" i="0" u="none" strike="noStrike" dirty="0">
                <a:solidFill>
                  <a:srgbClr val="FFFFFF"/>
                </a:solidFill>
                <a:effectLst/>
                <a:latin typeface="Helvetica" pitchFamily="2" charset="0"/>
              </a:rPr>
            </a:br>
            <a:br>
              <a:rPr lang="de-DE" b="0" i="0" u="none" strike="noStrike" dirty="0">
                <a:solidFill>
                  <a:srgbClr val="FFFFFF"/>
                </a:solidFill>
                <a:effectLst/>
                <a:latin typeface="Helvetica" pitchFamily="2" charset="0"/>
              </a:rPr>
            </a:br>
            <a:br>
              <a:rPr lang="de-DE" b="0" i="0" u="none" strike="noStrike" dirty="0">
                <a:solidFill>
                  <a:srgbClr val="FFFFFF"/>
                </a:solidFill>
                <a:effectLst/>
                <a:latin typeface="Helvetica" pitchFamily="2" charset="0"/>
              </a:rPr>
            </a:br>
            <a:br>
              <a:rPr lang="de-DE" b="0" i="0" u="none" strike="noStrike" dirty="0">
                <a:solidFill>
                  <a:srgbClr val="FFFFFF"/>
                </a:solidFill>
                <a:effectLst/>
                <a:latin typeface="Helvetica" pitchFamily="2" charset="0"/>
              </a:rPr>
            </a:br>
            <a:endParaRPr lang="de-DE" b="0" i="0" u="none" strike="noStrike" dirty="0">
              <a:solidFill>
                <a:srgbClr val="FFFFFF"/>
              </a:solidFill>
              <a:effectLst/>
              <a:latin typeface="Helvetica" pitchFamily="2" charset="0"/>
            </a:endParaRPr>
          </a:p>
        </p:txBody>
      </p:sp>
      <p:pic>
        <p:nvPicPr>
          <p:cNvPr id="6" name="Grafik 5">
            <a:extLst>
              <a:ext uri="{FF2B5EF4-FFF2-40B4-BE49-F238E27FC236}">
                <a16:creationId xmlns:a16="http://schemas.microsoft.com/office/drawing/2014/main" id="{E95C9760-FF71-EB4C-9790-1B5B6C62A193}"/>
              </a:ext>
              <a:ext uri="{C183D7F6-B498-43B3-948B-1728B52AA6E4}">
                <adec:decorative xmlns:adec="http://schemas.microsoft.com/office/drawing/2017/decorative" val="1"/>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t="54294" r="38715"/>
          <a:stretch/>
        </p:blipFill>
        <p:spPr>
          <a:xfrm>
            <a:off x="5099092" y="0"/>
            <a:ext cx="7204809" cy="2194560"/>
          </a:xfrm>
          <a:prstGeom prst="rect">
            <a:avLst/>
          </a:prstGeom>
        </p:spPr>
      </p:pic>
      <p:sp>
        <p:nvSpPr>
          <p:cNvPr id="9" name="Titel 1">
            <a:extLst>
              <a:ext uri="{FF2B5EF4-FFF2-40B4-BE49-F238E27FC236}">
                <a16:creationId xmlns:a16="http://schemas.microsoft.com/office/drawing/2014/main" id="{D90AED0B-9C87-AF42-A1D1-106987C45B9D}"/>
              </a:ext>
            </a:extLst>
          </p:cNvPr>
          <p:cNvSpPr>
            <a:spLocks noGrp="1"/>
          </p:cNvSpPr>
          <p:nvPr>
            <p:ph type="title" hasCustomPrompt="1"/>
          </p:nvPr>
        </p:nvSpPr>
        <p:spPr>
          <a:xfrm>
            <a:off x="5434894" y="725274"/>
            <a:ext cx="5761426" cy="1225148"/>
          </a:xfrm>
          <a:prstGeom prst="rect">
            <a:avLst/>
          </a:prstGeom>
        </p:spPr>
        <p:txBody>
          <a:bodyPr anchor="t" anchorCtr="0"/>
          <a:lstStyle>
            <a:lvl1pPr marL="0" marR="0" indent="0" algn="l" defTabSz="914400" rtl="0" eaLnBrk="1" fontAlgn="auto" latinLnBrk="0" hangingPunct="1">
              <a:lnSpc>
                <a:spcPct val="100000"/>
              </a:lnSpc>
              <a:spcBef>
                <a:spcPct val="0"/>
              </a:spcBef>
              <a:spcAft>
                <a:spcPts val="0"/>
              </a:spcAft>
              <a:buClrTx/>
              <a:buSzTx/>
              <a:buFontTx/>
              <a:buNone/>
              <a:tabLst/>
              <a:defRPr sz="2800" b="1" i="0">
                <a:solidFill>
                  <a:srgbClr val="006EB7"/>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de-DE" dirty="0"/>
              <a:t>Diese Folie mit Bild kann Kapitel trennen. Schriftgröße 28, max. 3-zeilig</a:t>
            </a:r>
          </a:p>
        </p:txBody>
      </p:sp>
      <p:sp>
        <p:nvSpPr>
          <p:cNvPr id="5" name="Textplatzhalter 15">
            <a:extLst>
              <a:ext uri="{FF2B5EF4-FFF2-40B4-BE49-F238E27FC236}">
                <a16:creationId xmlns:a16="http://schemas.microsoft.com/office/drawing/2014/main" id="{F5B08BDE-569F-1949-B1DE-39D984389D67}"/>
              </a:ext>
            </a:extLst>
          </p:cNvPr>
          <p:cNvSpPr>
            <a:spLocks noGrp="1"/>
          </p:cNvSpPr>
          <p:nvPr>
            <p:ph type="body" sz="quarter" idx="13" hasCustomPrompt="1"/>
          </p:nvPr>
        </p:nvSpPr>
        <p:spPr>
          <a:xfrm rot="16200000">
            <a:off x="9886477" y="4365555"/>
            <a:ext cx="4580255" cy="244976"/>
          </a:xfrm>
          <a:prstGeom prst="rect">
            <a:avLst/>
          </a:prstGeom>
          <a:no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de-DE" sz="600" b="0" i="0" u="none" strike="noStrike" smtClean="0">
                <a:solidFill>
                  <a:srgbClr val="006EB7"/>
                </a:solidFill>
                <a:effectLst/>
              </a:defRPr>
            </a:lvl1pPr>
            <a:lvl5pPr marL="1828800" indent="0">
              <a:buNone/>
              <a:defRPr b="0" i="0" baseline="0">
                <a:solidFill>
                  <a:srgbClr val="006EB7"/>
                </a:solidFill>
                <a:latin typeface="Arial" panose="020B0604020202020204" pitchFamily="34" charset="0"/>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de-DE" b="0" i="0" u="none" strike="noStrike" dirty="0">
                <a:solidFill>
                  <a:srgbClr val="FFFFFF"/>
                </a:solidFill>
                <a:effectLst/>
                <a:latin typeface="Arial" panose="020B0604020202020204" pitchFamily="34" charset="0"/>
              </a:rPr>
              <a:t>© Bild Copyright bitte angeben</a:t>
            </a:r>
            <a:endParaRPr lang="de-DE" dirty="0">
              <a:solidFill>
                <a:schemeClr val="bg1"/>
              </a:solidFill>
            </a:endParaRPr>
          </a:p>
        </p:txBody>
      </p:sp>
    </p:spTree>
    <p:extLst>
      <p:ext uri="{BB962C8B-B14F-4D97-AF65-F5344CB8AC3E}">
        <p14:creationId xmlns:p14="http://schemas.microsoft.com/office/powerpoint/2010/main" val="40359680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Startfolie mit Bild">
    <p:spTree>
      <p:nvGrpSpPr>
        <p:cNvPr id="1" name=""/>
        <p:cNvGrpSpPr/>
        <p:nvPr/>
      </p:nvGrpSpPr>
      <p:grpSpPr>
        <a:xfrm>
          <a:off x="0" y="0"/>
          <a:ext cx="0" cy="0"/>
          <a:chOff x="0" y="0"/>
          <a:chExt cx="0" cy="0"/>
        </a:xfrm>
      </p:grpSpPr>
      <p:pic>
        <p:nvPicPr>
          <p:cNvPr id="12" name="Grafik 11">
            <a:extLst>
              <a:ext uri="{FF2B5EF4-FFF2-40B4-BE49-F238E27FC236}">
                <a16:creationId xmlns:a16="http://schemas.microsoft.com/office/drawing/2014/main" id="{A59522C1-972F-9A42-8815-B1DF8EDFCE41}"/>
              </a:ext>
              <a:ext uri="{C183D7F6-B498-43B3-948B-1728B52AA6E4}">
                <adec:decorative xmlns:adec="http://schemas.microsoft.com/office/drawing/2017/decorative" val="1"/>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t="54294" r="38715"/>
          <a:stretch/>
        </p:blipFill>
        <p:spPr>
          <a:xfrm rot="10800000">
            <a:off x="-4809" y="4663440"/>
            <a:ext cx="7204809" cy="2194560"/>
          </a:xfrm>
          <a:prstGeom prst="rect">
            <a:avLst/>
          </a:prstGeom>
        </p:spPr>
      </p:pic>
      <p:sp>
        <p:nvSpPr>
          <p:cNvPr id="9" name="Titel 1">
            <a:extLst>
              <a:ext uri="{FF2B5EF4-FFF2-40B4-BE49-F238E27FC236}">
                <a16:creationId xmlns:a16="http://schemas.microsoft.com/office/drawing/2014/main" id="{D90AED0B-9C87-AF42-A1D1-106987C45B9D}"/>
              </a:ext>
            </a:extLst>
          </p:cNvPr>
          <p:cNvSpPr>
            <a:spLocks noGrp="1"/>
          </p:cNvSpPr>
          <p:nvPr>
            <p:ph type="title" hasCustomPrompt="1"/>
          </p:nvPr>
        </p:nvSpPr>
        <p:spPr>
          <a:xfrm>
            <a:off x="649534" y="5266794"/>
            <a:ext cx="5761426" cy="1225148"/>
          </a:xfrm>
          <a:prstGeom prst="rect">
            <a:avLst/>
          </a:prstGeom>
        </p:spPr>
        <p:txBody>
          <a:bodyPr anchor="t" anchorCtr="0"/>
          <a:lstStyle>
            <a:lvl1pPr marL="0" marR="0" indent="0" algn="l" defTabSz="914400" rtl="0" eaLnBrk="1" fontAlgn="auto" latinLnBrk="0" hangingPunct="1">
              <a:lnSpc>
                <a:spcPct val="90000"/>
              </a:lnSpc>
              <a:spcBef>
                <a:spcPct val="0"/>
              </a:spcBef>
              <a:spcAft>
                <a:spcPts val="0"/>
              </a:spcAft>
              <a:buClrTx/>
              <a:buSzTx/>
              <a:buFontTx/>
              <a:buNone/>
              <a:tabLst/>
              <a:defRPr sz="2800" b="1" i="0">
                <a:solidFill>
                  <a:srgbClr val="006EB7"/>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de-DE" dirty="0"/>
              <a:t>Diese Folie ohne Bild kann Kapitel trennen. Schriftgröße 28, max. 3-zeilig</a:t>
            </a:r>
          </a:p>
        </p:txBody>
      </p:sp>
    </p:spTree>
    <p:extLst>
      <p:ext uri="{BB962C8B-B14F-4D97-AF65-F5344CB8AC3E}">
        <p14:creationId xmlns:p14="http://schemas.microsoft.com/office/powerpoint/2010/main" val="15533513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Startfolie mit Bild">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E95C9760-FF71-EB4C-9790-1B5B6C62A193}"/>
              </a:ext>
              <a:ext uri="{C183D7F6-B498-43B3-948B-1728B52AA6E4}">
                <adec:decorative xmlns:adec="http://schemas.microsoft.com/office/drawing/2017/decorative" val="1"/>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t="54294" r="38715"/>
          <a:stretch/>
        </p:blipFill>
        <p:spPr>
          <a:xfrm>
            <a:off x="5099092" y="0"/>
            <a:ext cx="7204809" cy="2194560"/>
          </a:xfrm>
          <a:prstGeom prst="rect">
            <a:avLst/>
          </a:prstGeom>
        </p:spPr>
      </p:pic>
      <p:sp>
        <p:nvSpPr>
          <p:cNvPr id="9" name="Titel 1">
            <a:extLst>
              <a:ext uri="{FF2B5EF4-FFF2-40B4-BE49-F238E27FC236}">
                <a16:creationId xmlns:a16="http://schemas.microsoft.com/office/drawing/2014/main" id="{D90AED0B-9C87-AF42-A1D1-106987C45B9D}"/>
              </a:ext>
            </a:extLst>
          </p:cNvPr>
          <p:cNvSpPr>
            <a:spLocks noGrp="1"/>
          </p:cNvSpPr>
          <p:nvPr>
            <p:ph type="title" hasCustomPrompt="1"/>
          </p:nvPr>
        </p:nvSpPr>
        <p:spPr>
          <a:xfrm>
            <a:off x="5434894" y="725274"/>
            <a:ext cx="5761426" cy="1225148"/>
          </a:xfrm>
          <a:prstGeom prst="rect">
            <a:avLst/>
          </a:prstGeom>
        </p:spPr>
        <p:txBody>
          <a:bodyPr anchor="t" anchorCtr="0"/>
          <a:lstStyle>
            <a:lvl1pPr marL="0" marR="0" indent="0" algn="l" defTabSz="914400" rtl="0" eaLnBrk="1" fontAlgn="auto" latinLnBrk="0" hangingPunct="1">
              <a:lnSpc>
                <a:spcPct val="90000"/>
              </a:lnSpc>
              <a:spcBef>
                <a:spcPct val="0"/>
              </a:spcBef>
              <a:spcAft>
                <a:spcPts val="0"/>
              </a:spcAft>
              <a:buClrTx/>
              <a:buSzTx/>
              <a:buFontTx/>
              <a:buNone/>
              <a:tabLst/>
              <a:defRPr sz="2800" b="1" i="0">
                <a:solidFill>
                  <a:srgbClr val="006EB7"/>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de-DE" dirty="0"/>
              <a:t>Diese Folie ohne Bild kann Kapitel trennen. Schriftgröße 28, max. 3-zeilig</a:t>
            </a:r>
          </a:p>
        </p:txBody>
      </p:sp>
    </p:spTree>
    <p:extLst>
      <p:ext uri="{BB962C8B-B14F-4D97-AF65-F5344CB8AC3E}">
        <p14:creationId xmlns:p14="http://schemas.microsoft.com/office/powerpoint/2010/main" val="19746430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elfolie mit Überschrift Groß">
    <p:spTree>
      <p:nvGrpSpPr>
        <p:cNvPr id="1" name=""/>
        <p:cNvGrpSpPr/>
        <p:nvPr/>
      </p:nvGrpSpPr>
      <p:grpSpPr>
        <a:xfrm>
          <a:off x="0" y="0"/>
          <a:ext cx="0" cy="0"/>
          <a:chOff x="0" y="0"/>
          <a:chExt cx="0" cy="0"/>
        </a:xfrm>
      </p:grpSpPr>
    </p:spTree>
    <p:extLst>
      <p:ext uri="{BB962C8B-B14F-4D97-AF65-F5344CB8AC3E}">
        <p14:creationId xmlns:p14="http://schemas.microsoft.com/office/powerpoint/2010/main" val="3318321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Inhalt Ü2">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id="{DFC0B1EF-96A0-5042-A1EC-F81B6D3DE32B}"/>
              </a:ext>
            </a:extLst>
          </p:cNvPr>
          <p:cNvSpPr>
            <a:spLocks noGrp="1"/>
          </p:cNvSpPr>
          <p:nvPr>
            <p:ph type="ctrTitle" hasCustomPrompt="1"/>
          </p:nvPr>
        </p:nvSpPr>
        <p:spPr>
          <a:xfrm>
            <a:off x="660400" y="360000"/>
            <a:ext cx="6290734" cy="732897"/>
          </a:xfrm>
          <a:prstGeom prst="rect">
            <a:avLst/>
          </a:prstGeom>
        </p:spPr>
        <p:txBody>
          <a:bodyPr anchor="ctr">
            <a:noAutofit/>
          </a:bodyPr>
          <a:lstStyle>
            <a:lvl1pPr algn="l">
              <a:defRPr sz="3300" baseline="0">
                <a:solidFill>
                  <a:srgbClr val="006EB7"/>
                </a:solidFill>
                <a:latin typeface="+mj-lt"/>
                <a:cs typeface="Arial" panose="020B0604020202020204" pitchFamily="34" charset="0"/>
              </a:defRPr>
            </a:lvl1pPr>
          </a:lstStyle>
          <a:p>
            <a:r>
              <a:rPr lang="de-DE" dirty="0"/>
              <a:t>Überschrift, Schriftgröße 33</a:t>
            </a:r>
          </a:p>
        </p:txBody>
      </p:sp>
      <p:sp>
        <p:nvSpPr>
          <p:cNvPr id="5" name="Textplatzhalter 7">
            <a:extLst>
              <a:ext uri="{FF2B5EF4-FFF2-40B4-BE49-F238E27FC236}">
                <a16:creationId xmlns:a16="http://schemas.microsoft.com/office/drawing/2014/main" id="{15BE747F-FDAE-C044-A0D4-1FB73D5AC0CC}"/>
              </a:ext>
            </a:extLst>
          </p:cNvPr>
          <p:cNvSpPr>
            <a:spLocks noGrp="1"/>
          </p:cNvSpPr>
          <p:nvPr>
            <p:ph type="body" sz="quarter" idx="13" hasCustomPrompt="1"/>
          </p:nvPr>
        </p:nvSpPr>
        <p:spPr>
          <a:xfrm>
            <a:off x="660400" y="1825200"/>
            <a:ext cx="10647680" cy="4334184"/>
          </a:xfrm>
          <a:prstGeom prst="rect">
            <a:avLst/>
          </a:prstGeom>
        </p:spPr>
        <p:txBody>
          <a:bodyPr/>
          <a:lstStyle>
            <a:lvl1pPr marL="6350" marR="0" indent="1588" algn="l" defTabSz="685800" rtl="0" eaLnBrk="1" fontAlgn="auto" latinLnBrk="0" hangingPunct="1">
              <a:lnSpc>
                <a:spcPct val="100000"/>
              </a:lnSpc>
              <a:spcBef>
                <a:spcPts val="0"/>
              </a:spcBef>
              <a:spcAft>
                <a:spcPts val="0"/>
              </a:spcAft>
              <a:buClrTx/>
              <a:buSzPct val="100000"/>
              <a:buFont typeface="Arial" panose="020B0604020202020204" pitchFamily="34" charset="0"/>
              <a:buNone/>
              <a:tabLst/>
              <a:defRPr lang="de-DE" sz="2800">
                <a:latin typeface="+mn-lt"/>
                <a:cs typeface="Arial" panose="020B0604020202020204" pitchFamily="34" charset="0"/>
              </a:defRPr>
            </a:lvl1pPr>
            <a:lvl2pPr>
              <a:lnSpc>
                <a:spcPct val="100000"/>
              </a:lnSpc>
              <a:defRPr lang="de-DE" dirty="0" smtClean="0">
                <a:latin typeface="+mn-lt"/>
                <a:cs typeface="Arial" panose="020B0604020202020204" pitchFamily="34" charset="0"/>
              </a:defRPr>
            </a:lvl2pPr>
            <a:lvl3pPr>
              <a:lnSpc>
                <a:spcPct val="100000"/>
              </a:lnSpc>
              <a:defRPr lang="de-DE" dirty="0" smtClean="0">
                <a:latin typeface="+mn-lt"/>
                <a:cs typeface="Arial" panose="020B0604020202020204" pitchFamily="34" charset="0"/>
              </a:defRPr>
            </a:lvl3pPr>
            <a:lvl4pPr>
              <a:lnSpc>
                <a:spcPct val="100000"/>
              </a:lnSpc>
              <a:defRPr lang="de-DE" dirty="0" smtClean="0">
                <a:latin typeface="+mn-lt"/>
                <a:cs typeface="Arial" panose="020B0604020202020204" pitchFamily="34" charset="0"/>
              </a:defRPr>
            </a:lvl4pPr>
            <a:lvl5pPr>
              <a:lnSpc>
                <a:spcPct val="100000"/>
              </a:lnSpc>
              <a:defRPr lang="de-DE" dirty="0">
                <a:latin typeface="+mn-lt"/>
                <a:cs typeface="Arial" panose="020B0604020202020204" pitchFamily="34" charset="0"/>
              </a:defRPr>
            </a:lvl5pPr>
          </a:lstStyle>
          <a:p>
            <a:pPr lvl="0"/>
            <a:r>
              <a:rPr lang="de-DE" dirty="0"/>
              <a:t>Fließtext Schriftgröße 28</a:t>
            </a:r>
          </a:p>
        </p:txBody>
      </p:sp>
    </p:spTree>
    <p:extLst>
      <p:ext uri="{BB962C8B-B14F-4D97-AF65-F5344CB8AC3E}">
        <p14:creationId xmlns:p14="http://schemas.microsoft.com/office/powerpoint/2010/main" val="36508772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Inhalt Ü1 / Aufzählu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339EC0-8782-F748-A170-DCE47AF5CFB2}"/>
              </a:ext>
            </a:extLst>
          </p:cNvPr>
          <p:cNvSpPr>
            <a:spLocks noGrp="1"/>
          </p:cNvSpPr>
          <p:nvPr>
            <p:ph type="ctrTitle" hasCustomPrompt="1"/>
          </p:nvPr>
        </p:nvSpPr>
        <p:spPr>
          <a:xfrm>
            <a:off x="880534" y="584082"/>
            <a:ext cx="8387645" cy="732897"/>
          </a:xfrm>
          <a:prstGeom prst="rect">
            <a:avLst/>
          </a:prstGeom>
        </p:spPr>
        <p:txBody>
          <a:bodyPr anchor="ctr">
            <a:noAutofit/>
          </a:bodyPr>
          <a:lstStyle>
            <a:lvl1pPr algn="l">
              <a:defRPr sz="3300" baseline="0">
                <a:solidFill>
                  <a:srgbClr val="006EB7"/>
                </a:solidFill>
                <a:latin typeface="+mj-lt"/>
                <a:cs typeface="Arial" panose="020B0604020202020204" pitchFamily="34" charset="0"/>
              </a:defRPr>
            </a:lvl1pPr>
          </a:lstStyle>
          <a:p>
            <a:r>
              <a:rPr lang="de-DE" dirty="0"/>
              <a:t>Überschrift, Schriftgröße 33</a:t>
            </a:r>
          </a:p>
        </p:txBody>
      </p:sp>
      <p:sp>
        <p:nvSpPr>
          <p:cNvPr id="6" name="Inhaltsplatzhalter 2">
            <a:extLst>
              <a:ext uri="{FF2B5EF4-FFF2-40B4-BE49-F238E27FC236}">
                <a16:creationId xmlns:a16="http://schemas.microsoft.com/office/drawing/2014/main" id="{DD2FAA8D-6B9A-3347-8BAA-F1F4774B187C}"/>
              </a:ext>
            </a:extLst>
          </p:cNvPr>
          <p:cNvSpPr>
            <a:spLocks noGrp="1"/>
          </p:cNvSpPr>
          <p:nvPr>
            <p:ph idx="1" hasCustomPrompt="1"/>
          </p:nvPr>
        </p:nvSpPr>
        <p:spPr>
          <a:xfrm>
            <a:off x="878400" y="1825200"/>
            <a:ext cx="10771293" cy="4351338"/>
          </a:xfrm>
          <a:prstGeom prst="rect">
            <a:avLst/>
          </a:prstGeom>
        </p:spPr>
        <p:txBody>
          <a:bodyPr/>
          <a:lstStyle>
            <a:lvl1pPr>
              <a:defRPr sz="2800"/>
            </a:lvl1pPr>
            <a:lvl2pPr>
              <a:defRPr sz="2400"/>
            </a:lvl2pPr>
            <a:lvl3pPr>
              <a:defRPr sz="2000"/>
            </a:lvl3pPr>
            <a:lvl4pPr>
              <a:buNone/>
              <a:defRPr/>
            </a:lvl4pPr>
          </a:lstStyle>
          <a:p>
            <a:pPr lvl="0"/>
            <a:r>
              <a:rPr lang="de-DE" dirty="0"/>
              <a:t>Aufzählung in Schriftgröße 28</a:t>
            </a:r>
          </a:p>
          <a:p>
            <a:pPr lvl="1"/>
            <a:r>
              <a:rPr lang="de-DE" dirty="0"/>
              <a:t>Aufzählung zweite Ebene in Schriftgröße 24</a:t>
            </a:r>
          </a:p>
          <a:p>
            <a:pPr lvl="2"/>
            <a:r>
              <a:rPr lang="de-DE" dirty="0"/>
              <a:t>Aufzählung dritte Ebene in Schriftgröße 20</a:t>
            </a:r>
          </a:p>
          <a:p>
            <a:pPr lvl="2"/>
            <a:endParaRPr lang="de-DE" dirty="0"/>
          </a:p>
        </p:txBody>
      </p:sp>
    </p:spTree>
    <p:extLst>
      <p:ext uri="{BB962C8B-B14F-4D97-AF65-F5344CB8AC3E}">
        <p14:creationId xmlns:p14="http://schemas.microsoft.com/office/powerpoint/2010/main" val="5747058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Inhalt Ü1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339EC0-8782-F748-A170-DCE47AF5CFB2}"/>
              </a:ext>
            </a:extLst>
          </p:cNvPr>
          <p:cNvSpPr>
            <a:spLocks noGrp="1"/>
          </p:cNvSpPr>
          <p:nvPr>
            <p:ph type="ctrTitle" hasCustomPrompt="1"/>
          </p:nvPr>
        </p:nvSpPr>
        <p:spPr>
          <a:xfrm>
            <a:off x="880534" y="584082"/>
            <a:ext cx="8387645" cy="732897"/>
          </a:xfrm>
          <a:prstGeom prst="rect">
            <a:avLst/>
          </a:prstGeom>
        </p:spPr>
        <p:txBody>
          <a:bodyPr anchor="ctr">
            <a:noAutofit/>
          </a:bodyPr>
          <a:lstStyle>
            <a:lvl1pPr algn="l">
              <a:defRPr sz="3300" baseline="0">
                <a:solidFill>
                  <a:srgbClr val="006EB7"/>
                </a:solidFill>
                <a:latin typeface="+mj-lt"/>
                <a:cs typeface="Arial" panose="020B0604020202020204" pitchFamily="34" charset="0"/>
              </a:defRPr>
            </a:lvl1pPr>
          </a:lstStyle>
          <a:p>
            <a:r>
              <a:rPr lang="de-DE" dirty="0"/>
              <a:t>Überschrift, Schriftgröße 33</a:t>
            </a:r>
          </a:p>
        </p:txBody>
      </p:sp>
      <p:sp>
        <p:nvSpPr>
          <p:cNvPr id="5" name="Textplatzhalter 7">
            <a:extLst>
              <a:ext uri="{FF2B5EF4-FFF2-40B4-BE49-F238E27FC236}">
                <a16:creationId xmlns:a16="http://schemas.microsoft.com/office/drawing/2014/main" id="{2180D3C0-A7EC-474C-B366-86B0879A9C82}"/>
              </a:ext>
            </a:extLst>
          </p:cNvPr>
          <p:cNvSpPr>
            <a:spLocks noGrp="1"/>
          </p:cNvSpPr>
          <p:nvPr>
            <p:ph type="body" sz="quarter" idx="13" hasCustomPrompt="1"/>
          </p:nvPr>
        </p:nvSpPr>
        <p:spPr>
          <a:xfrm>
            <a:off x="880533" y="1825200"/>
            <a:ext cx="10769600" cy="4334184"/>
          </a:xfrm>
          <a:prstGeom prst="rect">
            <a:avLst/>
          </a:prstGeom>
        </p:spPr>
        <p:txBody>
          <a:bodyPr/>
          <a:lstStyle>
            <a:lvl1pPr marL="6350" marR="0" indent="1588" algn="l" defTabSz="685800" rtl="0" eaLnBrk="1" fontAlgn="auto" latinLnBrk="0" hangingPunct="1">
              <a:lnSpc>
                <a:spcPct val="100000"/>
              </a:lnSpc>
              <a:spcBef>
                <a:spcPts val="0"/>
              </a:spcBef>
              <a:spcAft>
                <a:spcPts val="0"/>
              </a:spcAft>
              <a:buClrTx/>
              <a:buSzPct val="100000"/>
              <a:buFont typeface="Arial" panose="020B0604020202020204" pitchFamily="34" charset="0"/>
              <a:buNone/>
              <a:tabLst/>
              <a:defRPr lang="de-DE" sz="2800">
                <a:latin typeface="+mn-lt"/>
                <a:cs typeface="Arial" panose="020B0604020202020204" pitchFamily="34" charset="0"/>
              </a:defRPr>
            </a:lvl1pPr>
            <a:lvl2pPr>
              <a:lnSpc>
                <a:spcPct val="100000"/>
              </a:lnSpc>
              <a:defRPr lang="de-DE" dirty="0" smtClean="0">
                <a:latin typeface="+mn-lt"/>
                <a:cs typeface="Arial" panose="020B0604020202020204" pitchFamily="34" charset="0"/>
              </a:defRPr>
            </a:lvl2pPr>
            <a:lvl3pPr>
              <a:lnSpc>
                <a:spcPct val="100000"/>
              </a:lnSpc>
              <a:defRPr lang="de-DE" dirty="0" smtClean="0">
                <a:latin typeface="+mn-lt"/>
                <a:cs typeface="Arial" panose="020B0604020202020204" pitchFamily="34" charset="0"/>
              </a:defRPr>
            </a:lvl3pPr>
            <a:lvl4pPr>
              <a:lnSpc>
                <a:spcPct val="100000"/>
              </a:lnSpc>
              <a:defRPr lang="de-DE" dirty="0" smtClean="0">
                <a:latin typeface="+mn-lt"/>
                <a:cs typeface="Arial" panose="020B0604020202020204" pitchFamily="34" charset="0"/>
              </a:defRPr>
            </a:lvl4pPr>
            <a:lvl5pPr>
              <a:lnSpc>
                <a:spcPct val="100000"/>
              </a:lnSpc>
              <a:defRPr lang="de-DE" dirty="0">
                <a:latin typeface="+mn-lt"/>
                <a:cs typeface="Arial" panose="020B0604020202020204" pitchFamily="34" charset="0"/>
              </a:defRPr>
            </a:lvl5pPr>
          </a:lstStyle>
          <a:p>
            <a:pPr lvl="0"/>
            <a:r>
              <a:rPr lang="de-DE" dirty="0"/>
              <a:t>Fließtext Schriftgröße 28</a:t>
            </a:r>
          </a:p>
        </p:txBody>
      </p:sp>
    </p:spTree>
    <p:extLst>
      <p:ext uri="{BB962C8B-B14F-4D97-AF65-F5344CB8AC3E}">
        <p14:creationId xmlns:p14="http://schemas.microsoft.com/office/powerpoint/2010/main" val="66394868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15.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image" Target="../media/image6.png"/><Relationship Id="rId5" Type="http://schemas.openxmlformats.org/officeDocument/2006/relationships/slideLayout" Target="../slideLayouts/slideLayout17.xml"/><Relationship Id="rId10" Type="http://schemas.openxmlformats.org/officeDocument/2006/relationships/image" Target="../media/image5.png"/><Relationship Id="rId4" Type="http://schemas.openxmlformats.org/officeDocument/2006/relationships/slideLayout" Target="../slideLayouts/slideLayout16.xml"/><Relationship Id="rId9" Type="http://schemas.openxmlformats.org/officeDocument/2006/relationships/image" Target="../media/image4.png"/></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2.xml"/><Relationship Id="rId7" Type="http://schemas.openxmlformats.org/officeDocument/2006/relationships/theme" Target="../theme/theme4.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5" Type="http://schemas.openxmlformats.org/officeDocument/2006/relationships/slideLayout" Target="../slideLayouts/slideLayout24.xml"/><Relationship Id="rId10" Type="http://schemas.openxmlformats.org/officeDocument/2006/relationships/image" Target="../media/image6.png"/><Relationship Id="rId4" Type="http://schemas.openxmlformats.org/officeDocument/2006/relationships/slideLayout" Target="../slideLayouts/slideLayout23.xml"/><Relationship Id="rId9" Type="http://schemas.openxmlformats.org/officeDocument/2006/relationships/image" Target="../media/image5.png"/></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5.xml"/><Relationship Id="rId1" Type="http://schemas.openxmlformats.org/officeDocument/2006/relationships/slideLayout" Target="../slideLayouts/slideLayout26.xml"/><Relationship Id="rId5" Type="http://schemas.openxmlformats.org/officeDocument/2006/relationships/image" Target="../media/image3.png"/><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3" name="Grafik 12">
            <a:extLst>
              <a:ext uri="{FF2B5EF4-FFF2-40B4-BE49-F238E27FC236}">
                <a16:creationId xmlns:a16="http://schemas.microsoft.com/office/drawing/2014/main" id="{1E144AD3-32DA-B843-A576-7C8C3E91DAA9}"/>
              </a:ext>
              <a:ext uri="{C183D7F6-B498-43B3-948B-1728B52AA6E4}">
                <adec:decorative xmlns:adec="http://schemas.microsoft.com/office/drawing/2017/decorative" val="1"/>
              </a:ext>
            </a:extLst>
          </p:cNvPr>
          <p:cNvPicPr>
            <a:picLocks noChangeAspect="1"/>
          </p:cNvPicPr>
          <p:nvPr userDrawn="1"/>
        </p:nvPicPr>
        <p:blipFill rotWithShape="1">
          <a:blip r:embed="rId3" cstate="hqprint">
            <a:extLst>
              <a:ext uri="{28A0092B-C50C-407E-A947-70E740481C1C}">
                <a14:useLocalDpi xmlns:a14="http://schemas.microsoft.com/office/drawing/2010/main"/>
              </a:ext>
            </a:extLst>
          </a:blip>
          <a:srcRect/>
          <a:stretch/>
        </p:blipFill>
        <p:spPr>
          <a:xfrm>
            <a:off x="435733" y="0"/>
            <a:ext cx="11756267" cy="4801534"/>
          </a:xfrm>
          <a:prstGeom prst="rect">
            <a:avLst/>
          </a:prstGeom>
        </p:spPr>
      </p:pic>
      <p:pic>
        <p:nvPicPr>
          <p:cNvPr id="10" name="Grafik 9" descr="KVJS Logo mit Text Kommunalverband für Jugend und Soziales Baden-Württemberg">
            <a:extLst>
              <a:ext uri="{FF2B5EF4-FFF2-40B4-BE49-F238E27FC236}">
                <a16:creationId xmlns:a16="http://schemas.microsoft.com/office/drawing/2014/main" id="{50012437-06A2-B043-9AA7-E40C3CEA2300}"/>
              </a:ext>
            </a:extLst>
          </p:cNvPr>
          <p:cNvPicPr>
            <a:picLocks noChangeAspect="1"/>
          </p:cNvPicPr>
          <p:nvPr userDrawn="1"/>
        </p:nvPicPr>
        <p:blipFill rotWithShape="1">
          <a:blip r:embed="rId4" cstate="hqprint">
            <a:extLst>
              <a:ext uri="{28A0092B-C50C-407E-A947-70E740481C1C}">
                <a14:useLocalDpi xmlns:a14="http://schemas.microsoft.com/office/drawing/2010/main"/>
              </a:ext>
            </a:extLst>
          </a:blip>
          <a:srcRect/>
          <a:stretch/>
        </p:blipFill>
        <p:spPr>
          <a:xfrm>
            <a:off x="9093200" y="0"/>
            <a:ext cx="2260600" cy="1646238"/>
          </a:xfrm>
          <a:prstGeom prst="rect">
            <a:avLst/>
          </a:prstGeom>
        </p:spPr>
      </p:pic>
      <p:pic>
        <p:nvPicPr>
          <p:cNvPr id="12" name="Grafik 11" descr="www.kvjs.de">
            <a:extLst>
              <a:ext uri="{FF2B5EF4-FFF2-40B4-BE49-F238E27FC236}">
                <a16:creationId xmlns:a16="http://schemas.microsoft.com/office/drawing/2014/main" id="{54B5A32B-AF2F-A644-A3F5-C4BCAF729198}"/>
              </a:ext>
            </a:extLst>
          </p:cNvPr>
          <p:cNvPicPr>
            <a:picLocks noChangeAspect="1"/>
          </p:cNvPicPr>
          <p:nvPr userDrawn="1"/>
        </p:nvPicPr>
        <p:blipFill rotWithShape="1">
          <a:blip r:embed="rId5" cstate="hqprint">
            <a:extLst>
              <a:ext uri="{28A0092B-C50C-407E-A947-70E740481C1C}">
                <a14:useLocalDpi xmlns:a14="http://schemas.microsoft.com/office/drawing/2010/main"/>
              </a:ext>
            </a:extLst>
          </a:blip>
          <a:srcRect/>
          <a:stretch/>
        </p:blipFill>
        <p:spPr>
          <a:xfrm>
            <a:off x="9093200" y="6299200"/>
            <a:ext cx="2057400" cy="558800"/>
          </a:xfrm>
          <a:prstGeom prst="rect">
            <a:avLst/>
          </a:prstGeom>
        </p:spPr>
      </p:pic>
    </p:spTree>
    <p:extLst>
      <p:ext uri="{BB962C8B-B14F-4D97-AF65-F5344CB8AC3E}">
        <p14:creationId xmlns:p14="http://schemas.microsoft.com/office/powerpoint/2010/main" val="1345690124"/>
      </p:ext>
    </p:extLst>
  </p:cSld>
  <p:clrMap bg1="lt1" tx1="dk1" bg2="lt2" tx2="dk2" accent1="accent1" accent2="accent2" accent3="accent3" accent4="accent4" accent5="accent5" accent6="accent6" hlink="hlink" folHlink="folHlink"/>
  <p:sldLayoutIdLst>
    <p:sldLayoutId id="2147483649" r:id="rId1"/>
  </p:sldLayoutIdLst>
  <p:hf sldNum="0"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17736268"/>
      </p:ext>
    </p:extLst>
  </p:cSld>
  <p:clrMap bg1="lt1" tx1="dk1" bg2="lt2" tx2="dk2" accent1="accent1" accent2="accent2" accent3="accent3" accent4="accent4" accent5="accent5" accent6="accent6" hlink="hlink" folHlink="folHlink"/>
  <p:sldLayoutIdLst>
    <p:sldLayoutId id="2147483651" r:id="rId1"/>
    <p:sldLayoutId id="2147483666" r:id="rId2"/>
    <p:sldLayoutId id="2147483667" r:id="rId3"/>
    <p:sldLayoutId id="2147483678" r:id="rId4"/>
    <p:sldLayoutId id="2147483665" r:id="rId5"/>
    <p:sldLayoutId id="2147483689" r:id="rId6"/>
    <p:sldLayoutId id="2147483691" r:id="rId7"/>
    <p:sldLayoutId id="2147483692" r:id="rId8"/>
    <p:sldLayoutId id="2147483696" r:id="rId9"/>
    <p:sldLayoutId id="2147483697" r:id="rId10"/>
    <p:sldLayoutId id="2147483698" r:id="rId11"/>
  </p:sldLayoutIdLst>
  <p:hf sldNum="0"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1053CC7C-DC29-F446-B7E9-C37B4115BA9A}"/>
              </a:ext>
              <a:ext uri="{C183D7F6-B498-43B3-948B-1728B52AA6E4}">
                <adec:decorative xmlns:adec="http://schemas.microsoft.com/office/drawing/2017/decorative" val="1"/>
              </a:ext>
            </a:extLst>
          </p:cNvPr>
          <p:cNvPicPr>
            <a:picLocks noChangeAspect="1"/>
          </p:cNvPicPr>
          <p:nvPr userDrawn="1"/>
        </p:nvPicPr>
        <p:blipFill rotWithShape="1">
          <a:blip r:embed="rId9" cstate="hqprint">
            <a:extLst>
              <a:ext uri="{28A0092B-C50C-407E-A947-70E740481C1C}">
                <a14:useLocalDpi xmlns:a14="http://schemas.microsoft.com/office/drawing/2010/main"/>
              </a:ext>
            </a:extLst>
          </a:blip>
          <a:srcRect t="20310"/>
          <a:stretch/>
        </p:blipFill>
        <p:spPr>
          <a:xfrm>
            <a:off x="532140" y="0"/>
            <a:ext cx="11659860" cy="1514936"/>
          </a:xfrm>
          <a:prstGeom prst="rect">
            <a:avLst/>
          </a:prstGeom>
        </p:spPr>
      </p:pic>
      <p:grpSp>
        <p:nvGrpSpPr>
          <p:cNvPr id="9" name="Gruppieren 8">
            <a:extLst>
              <a:ext uri="{FF2B5EF4-FFF2-40B4-BE49-F238E27FC236}">
                <a16:creationId xmlns:a16="http://schemas.microsoft.com/office/drawing/2014/main" id="{68BC966F-9C1C-6C44-B704-F5333858E86E}"/>
              </a:ext>
              <a:ext uri="{C183D7F6-B498-43B3-948B-1728B52AA6E4}">
                <adec:decorative xmlns:adec="http://schemas.microsoft.com/office/drawing/2017/decorative" val="1"/>
              </a:ext>
            </a:extLst>
          </p:cNvPr>
          <p:cNvGrpSpPr/>
          <p:nvPr userDrawn="1"/>
        </p:nvGrpSpPr>
        <p:grpSpPr>
          <a:xfrm>
            <a:off x="9646227" y="0"/>
            <a:ext cx="1707573" cy="6858000"/>
            <a:chOff x="9646227" y="0"/>
            <a:chExt cx="1707573" cy="6858000"/>
          </a:xfrm>
        </p:grpSpPr>
        <p:pic>
          <p:nvPicPr>
            <p:cNvPr id="3" name="Grafik 2">
              <a:extLst>
                <a:ext uri="{FF2B5EF4-FFF2-40B4-BE49-F238E27FC236}">
                  <a16:creationId xmlns:a16="http://schemas.microsoft.com/office/drawing/2014/main" id="{FA87B9DF-9456-BA4C-BC2F-7A4D31D6670F}"/>
                </a:ext>
                <a:ext uri="{C183D7F6-B498-43B3-948B-1728B52AA6E4}">
                  <adec:decorative xmlns:adec="http://schemas.microsoft.com/office/drawing/2017/decorative" val="1"/>
                </a:ext>
              </a:extLst>
            </p:cNvPr>
            <p:cNvPicPr>
              <a:picLocks noChangeAspect="1"/>
            </p:cNvPicPr>
            <p:nvPr userDrawn="1"/>
          </p:nvPicPr>
          <p:blipFill>
            <a:blip r:embed="rId10" cstate="hqprint">
              <a:extLst>
                <a:ext uri="{28A0092B-C50C-407E-A947-70E740481C1C}">
                  <a14:useLocalDpi xmlns:a14="http://schemas.microsoft.com/office/drawing/2010/main"/>
                </a:ext>
              </a:extLst>
            </a:blip>
            <a:stretch>
              <a:fillRect/>
            </a:stretch>
          </p:blipFill>
          <p:spPr>
            <a:xfrm>
              <a:off x="9646227" y="0"/>
              <a:ext cx="1707573" cy="755811"/>
            </a:xfrm>
            <a:prstGeom prst="rect">
              <a:avLst/>
            </a:prstGeom>
          </p:spPr>
        </p:pic>
        <p:pic>
          <p:nvPicPr>
            <p:cNvPr id="8" name="Grafik 7">
              <a:extLst>
                <a:ext uri="{FF2B5EF4-FFF2-40B4-BE49-F238E27FC236}">
                  <a16:creationId xmlns:a16="http://schemas.microsoft.com/office/drawing/2014/main" id="{38F756B8-FBB6-9E4D-B210-5E960ED888F2}"/>
                </a:ext>
                <a:ext uri="{C183D7F6-B498-43B3-948B-1728B52AA6E4}">
                  <adec:decorative xmlns:adec="http://schemas.microsoft.com/office/drawing/2017/decorative" val="1"/>
                </a:ext>
              </a:extLst>
            </p:cNvPr>
            <p:cNvPicPr>
              <a:picLocks noChangeAspect="1"/>
            </p:cNvPicPr>
            <p:nvPr userDrawn="1"/>
          </p:nvPicPr>
          <p:blipFill>
            <a:blip r:embed="rId11" cstate="hqprint">
              <a:extLst>
                <a:ext uri="{28A0092B-C50C-407E-A947-70E740481C1C}">
                  <a14:useLocalDpi xmlns:a14="http://schemas.microsoft.com/office/drawing/2010/main"/>
                </a:ext>
              </a:extLst>
            </a:blip>
            <a:stretch>
              <a:fillRect/>
            </a:stretch>
          </p:blipFill>
          <p:spPr>
            <a:xfrm>
              <a:off x="9646227" y="6354126"/>
              <a:ext cx="1707573" cy="503874"/>
            </a:xfrm>
            <a:prstGeom prst="rect">
              <a:avLst/>
            </a:prstGeom>
          </p:spPr>
        </p:pic>
      </p:grpSp>
      <p:sp>
        <p:nvSpPr>
          <p:cNvPr id="7" name="Foliennummernplatzhalter 26">
            <a:extLst>
              <a:ext uri="{FF2B5EF4-FFF2-40B4-BE49-F238E27FC236}">
                <a16:creationId xmlns:a16="http://schemas.microsoft.com/office/drawing/2014/main" id="{DD285678-0B17-F344-99DC-CB5BD72D816E}"/>
              </a:ext>
              <a:ext uri="{C183D7F6-B498-43B3-948B-1728B52AA6E4}">
                <adec:decorative xmlns:adec="http://schemas.microsoft.com/office/drawing/2017/decorative" val="1"/>
              </a:ext>
            </a:extLst>
          </p:cNvPr>
          <p:cNvSpPr txBox="1">
            <a:spLocks/>
          </p:cNvSpPr>
          <p:nvPr userDrawn="1"/>
        </p:nvSpPr>
        <p:spPr>
          <a:xfrm>
            <a:off x="10314638" y="6435253"/>
            <a:ext cx="1069041" cy="365125"/>
          </a:xfrm>
          <a:prstGeom prst="rect">
            <a:avLst/>
          </a:prstGeom>
        </p:spPr>
        <p:txBody>
          <a:bodyPr anchor="b"/>
          <a:lstStyle>
            <a:defPPr>
              <a:defRPr lang="de-DE"/>
            </a:defPPr>
            <a:lvl1pPr marL="0" algn="r" defTabSz="914400" rtl="0" eaLnBrk="1" latinLnBrk="0" hangingPunct="1">
              <a:defRPr sz="1000" b="0" i="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dirty="0"/>
              <a:t>Seite </a:t>
            </a:r>
            <a:fld id="{C36856B2-0489-1349-B301-8CE3511016C7}" type="slidenum">
              <a:rPr lang="de-DE" smtClean="0"/>
              <a:pPr/>
              <a:t>‹Nr.›</a:t>
            </a:fld>
            <a:endParaRPr lang="de-DE" dirty="0"/>
          </a:p>
        </p:txBody>
      </p:sp>
      <p:sp>
        <p:nvSpPr>
          <p:cNvPr id="10" name="Datumsplatzhalter 24">
            <a:extLst>
              <a:ext uri="{FF2B5EF4-FFF2-40B4-BE49-F238E27FC236}">
                <a16:creationId xmlns:a16="http://schemas.microsoft.com/office/drawing/2014/main" id="{8BB9E1FB-75E2-3B43-AA9D-1347C8515855}"/>
              </a:ext>
              <a:ext uri="{C183D7F6-B498-43B3-948B-1728B52AA6E4}">
                <adec:decorative xmlns:adec="http://schemas.microsoft.com/office/drawing/2017/decorative" val="1"/>
              </a:ext>
            </a:extLst>
          </p:cNvPr>
          <p:cNvSpPr txBox="1">
            <a:spLocks/>
          </p:cNvSpPr>
          <p:nvPr userDrawn="1"/>
        </p:nvSpPr>
        <p:spPr>
          <a:xfrm>
            <a:off x="9588991" y="6442076"/>
            <a:ext cx="1416873" cy="355600"/>
          </a:xfrm>
          <a:prstGeom prst="rect">
            <a:avLst/>
          </a:prstGeom>
        </p:spPr>
        <p:txBody>
          <a:bodyPr anchor="b"/>
          <a:lstStyle>
            <a:defPPr>
              <a:defRPr lang="de-DE"/>
            </a:defPPr>
            <a:lvl1pPr marL="0" algn="l" defTabSz="914400" rtl="0" eaLnBrk="1" latinLnBrk="0" hangingPunct="1">
              <a:defRPr sz="1000" b="0" i="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dirty="0"/>
              <a:t>26. Januar 2024 </a:t>
            </a:r>
          </a:p>
        </p:txBody>
      </p:sp>
    </p:spTree>
    <p:extLst>
      <p:ext uri="{BB962C8B-B14F-4D97-AF65-F5344CB8AC3E}">
        <p14:creationId xmlns:p14="http://schemas.microsoft.com/office/powerpoint/2010/main" val="3917972456"/>
      </p:ext>
    </p:extLst>
  </p:cSld>
  <p:clrMap bg1="lt1" tx1="dk1" bg2="lt2" tx2="dk2" accent1="accent1" accent2="accent2" accent3="accent3" accent4="accent4" accent5="accent5" accent6="accent6" hlink="hlink" folHlink="folHlink"/>
  <p:sldLayoutIdLst>
    <p:sldLayoutId id="2147483658" r:id="rId1"/>
    <p:sldLayoutId id="2147483670" r:id="rId2"/>
    <p:sldLayoutId id="2147483659" r:id="rId3"/>
    <p:sldLayoutId id="2147483660" r:id="rId4"/>
    <p:sldLayoutId id="2147483671" r:id="rId5"/>
    <p:sldLayoutId id="2147483685" r:id="rId6"/>
    <p:sldLayoutId id="2147483694" r:id="rId7"/>
  </p:sldLayoutIdLst>
  <p:hf sldNum="0" hdr="0" ftr="0"/>
  <p:txStyles>
    <p:titleStyle>
      <a:lvl1pPr algn="l" defTabSz="914400" rtl="0" eaLnBrk="1" latinLnBrk="0" hangingPunct="1">
        <a:lnSpc>
          <a:spcPct val="90000"/>
        </a:lnSpc>
        <a:spcBef>
          <a:spcPct val="0"/>
        </a:spcBef>
        <a:buNone/>
        <a:defRPr sz="4400" b="1" i="0" kern="1200">
          <a:solidFill>
            <a:schemeClr val="bg1"/>
          </a:solidFill>
          <a:latin typeface="Trebuchet MS" panose="020B070302020209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rgbClr val="006EB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rgbClr val="006EB7"/>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rgbClr val="006EB7"/>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b="0" i="0" kern="1200">
          <a:solidFill>
            <a:srgbClr val="006EB7"/>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rgbClr val="006EB7"/>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1053CC7C-DC29-F446-B7E9-C37B4115BA9A}"/>
              </a:ext>
              <a:ext uri="{C183D7F6-B498-43B3-948B-1728B52AA6E4}">
                <adec:decorative xmlns:adec="http://schemas.microsoft.com/office/drawing/2017/decorative" val="1"/>
              </a:ext>
            </a:extLst>
          </p:cNvPr>
          <p:cNvPicPr>
            <a:picLocks noChangeAspect="1"/>
          </p:cNvPicPr>
          <p:nvPr userDrawn="1"/>
        </p:nvPicPr>
        <p:blipFill rotWithShape="1">
          <a:blip r:embed="rId8" cstate="hqprint">
            <a:extLst>
              <a:ext uri="{28A0092B-C50C-407E-A947-70E740481C1C}">
                <a14:useLocalDpi xmlns:a14="http://schemas.microsoft.com/office/drawing/2010/main"/>
              </a:ext>
            </a:extLst>
          </a:blip>
          <a:srcRect/>
          <a:stretch/>
        </p:blipFill>
        <p:spPr>
          <a:xfrm>
            <a:off x="532140" y="-1"/>
            <a:ext cx="11659860" cy="1901017"/>
          </a:xfrm>
          <a:prstGeom prst="rect">
            <a:avLst/>
          </a:prstGeom>
        </p:spPr>
      </p:pic>
      <p:grpSp>
        <p:nvGrpSpPr>
          <p:cNvPr id="9" name="Gruppieren 8">
            <a:extLst>
              <a:ext uri="{FF2B5EF4-FFF2-40B4-BE49-F238E27FC236}">
                <a16:creationId xmlns:a16="http://schemas.microsoft.com/office/drawing/2014/main" id="{68BC966F-9C1C-6C44-B704-F5333858E86E}"/>
              </a:ext>
              <a:ext uri="{C183D7F6-B498-43B3-948B-1728B52AA6E4}">
                <adec:decorative xmlns:adec="http://schemas.microsoft.com/office/drawing/2017/decorative" val="1"/>
              </a:ext>
            </a:extLst>
          </p:cNvPr>
          <p:cNvGrpSpPr/>
          <p:nvPr userDrawn="1"/>
        </p:nvGrpSpPr>
        <p:grpSpPr>
          <a:xfrm>
            <a:off x="9646227" y="0"/>
            <a:ext cx="1707573" cy="6858000"/>
            <a:chOff x="9646227" y="0"/>
            <a:chExt cx="1707573" cy="6858000"/>
          </a:xfrm>
        </p:grpSpPr>
        <p:pic>
          <p:nvPicPr>
            <p:cNvPr id="3" name="Grafik 2">
              <a:extLst>
                <a:ext uri="{FF2B5EF4-FFF2-40B4-BE49-F238E27FC236}">
                  <a16:creationId xmlns:a16="http://schemas.microsoft.com/office/drawing/2014/main" id="{FA87B9DF-9456-BA4C-BC2F-7A4D31D6670F}"/>
                </a:ext>
                <a:ext uri="{C183D7F6-B498-43B3-948B-1728B52AA6E4}">
                  <adec:decorative xmlns:adec="http://schemas.microsoft.com/office/drawing/2017/decorative" val="1"/>
                </a:ext>
              </a:extLst>
            </p:cNvPr>
            <p:cNvPicPr>
              <a:picLocks noChangeAspect="1"/>
            </p:cNvPicPr>
            <p:nvPr userDrawn="1"/>
          </p:nvPicPr>
          <p:blipFill>
            <a:blip r:embed="rId9" cstate="hqprint">
              <a:extLst>
                <a:ext uri="{28A0092B-C50C-407E-A947-70E740481C1C}">
                  <a14:useLocalDpi xmlns:a14="http://schemas.microsoft.com/office/drawing/2010/main"/>
                </a:ext>
              </a:extLst>
            </a:blip>
            <a:stretch>
              <a:fillRect/>
            </a:stretch>
          </p:blipFill>
          <p:spPr>
            <a:xfrm>
              <a:off x="9646227" y="0"/>
              <a:ext cx="1707573" cy="755811"/>
            </a:xfrm>
            <a:prstGeom prst="rect">
              <a:avLst/>
            </a:prstGeom>
          </p:spPr>
        </p:pic>
        <p:pic>
          <p:nvPicPr>
            <p:cNvPr id="8" name="Grafik 7">
              <a:extLst>
                <a:ext uri="{FF2B5EF4-FFF2-40B4-BE49-F238E27FC236}">
                  <a16:creationId xmlns:a16="http://schemas.microsoft.com/office/drawing/2014/main" id="{38F756B8-FBB6-9E4D-B210-5E960ED888F2}"/>
                </a:ext>
                <a:ext uri="{C183D7F6-B498-43B3-948B-1728B52AA6E4}">
                  <adec:decorative xmlns:adec="http://schemas.microsoft.com/office/drawing/2017/decorative" val="1"/>
                </a:ext>
              </a:extLst>
            </p:cNvPr>
            <p:cNvPicPr>
              <a:picLocks noChangeAspect="1"/>
            </p:cNvPicPr>
            <p:nvPr userDrawn="1"/>
          </p:nvPicPr>
          <p:blipFill>
            <a:blip r:embed="rId10" cstate="hqprint">
              <a:extLst>
                <a:ext uri="{28A0092B-C50C-407E-A947-70E740481C1C}">
                  <a14:useLocalDpi xmlns:a14="http://schemas.microsoft.com/office/drawing/2010/main"/>
                </a:ext>
              </a:extLst>
            </a:blip>
            <a:stretch>
              <a:fillRect/>
            </a:stretch>
          </p:blipFill>
          <p:spPr>
            <a:xfrm>
              <a:off x="9646227" y="6354126"/>
              <a:ext cx="1707573" cy="503874"/>
            </a:xfrm>
            <a:prstGeom prst="rect">
              <a:avLst/>
            </a:prstGeom>
          </p:spPr>
        </p:pic>
      </p:grpSp>
      <p:sp>
        <p:nvSpPr>
          <p:cNvPr id="7" name="Foliennummernplatzhalter 26">
            <a:extLst>
              <a:ext uri="{FF2B5EF4-FFF2-40B4-BE49-F238E27FC236}">
                <a16:creationId xmlns:a16="http://schemas.microsoft.com/office/drawing/2014/main" id="{DD285678-0B17-F344-99DC-CB5BD72D816E}"/>
              </a:ext>
              <a:ext uri="{C183D7F6-B498-43B3-948B-1728B52AA6E4}">
                <adec:decorative xmlns:adec="http://schemas.microsoft.com/office/drawing/2017/decorative" val="1"/>
              </a:ext>
            </a:extLst>
          </p:cNvPr>
          <p:cNvSpPr txBox="1">
            <a:spLocks/>
          </p:cNvSpPr>
          <p:nvPr userDrawn="1"/>
        </p:nvSpPr>
        <p:spPr>
          <a:xfrm>
            <a:off x="10314638" y="6435253"/>
            <a:ext cx="1069041" cy="365125"/>
          </a:xfrm>
          <a:prstGeom prst="rect">
            <a:avLst/>
          </a:prstGeom>
        </p:spPr>
        <p:txBody>
          <a:bodyPr anchor="b"/>
          <a:lstStyle>
            <a:defPPr>
              <a:defRPr lang="de-DE"/>
            </a:defPPr>
            <a:lvl1pPr marL="0" algn="r" defTabSz="914400" rtl="0" eaLnBrk="1" latinLnBrk="0" hangingPunct="1">
              <a:defRPr sz="1000" b="0" i="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dirty="0"/>
              <a:t>Seite </a:t>
            </a:r>
            <a:fld id="{C36856B2-0489-1349-B301-8CE3511016C7}" type="slidenum">
              <a:rPr lang="de-DE" smtClean="0"/>
              <a:pPr/>
              <a:t>‹Nr.›</a:t>
            </a:fld>
            <a:endParaRPr lang="de-DE" dirty="0"/>
          </a:p>
        </p:txBody>
      </p:sp>
      <p:sp>
        <p:nvSpPr>
          <p:cNvPr id="10" name="Datumsplatzhalter 24">
            <a:extLst>
              <a:ext uri="{FF2B5EF4-FFF2-40B4-BE49-F238E27FC236}">
                <a16:creationId xmlns:a16="http://schemas.microsoft.com/office/drawing/2014/main" id="{8BB9E1FB-75E2-3B43-AA9D-1347C8515855}"/>
              </a:ext>
              <a:ext uri="{C183D7F6-B498-43B3-948B-1728B52AA6E4}">
                <adec:decorative xmlns:adec="http://schemas.microsoft.com/office/drawing/2017/decorative" val="1"/>
              </a:ext>
            </a:extLst>
          </p:cNvPr>
          <p:cNvSpPr txBox="1">
            <a:spLocks/>
          </p:cNvSpPr>
          <p:nvPr userDrawn="1"/>
        </p:nvSpPr>
        <p:spPr>
          <a:xfrm>
            <a:off x="9613930" y="6442076"/>
            <a:ext cx="1416873" cy="355600"/>
          </a:xfrm>
          <a:prstGeom prst="rect">
            <a:avLst/>
          </a:prstGeom>
        </p:spPr>
        <p:txBody>
          <a:bodyPr anchor="b"/>
          <a:lstStyle>
            <a:defPPr>
              <a:defRPr lang="de-DE"/>
            </a:defPPr>
            <a:lvl1pPr marL="0" algn="l" defTabSz="914400" rtl="0" eaLnBrk="1" latinLnBrk="0" hangingPunct="1">
              <a:defRPr sz="1000" b="0" i="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5EC3353-99FF-BD43-B0C8-1FC59AE2D06A}" type="datetime4">
              <a:rPr lang="de-DE" smtClean="0"/>
              <a:pPr/>
              <a:t>1. Juli 2026</a:t>
            </a:fld>
            <a:endParaRPr lang="de-DE" dirty="0"/>
          </a:p>
        </p:txBody>
      </p:sp>
    </p:spTree>
    <p:extLst>
      <p:ext uri="{BB962C8B-B14F-4D97-AF65-F5344CB8AC3E}">
        <p14:creationId xmlns:p14="http://schemas.microsoft.com/office/powerpoint/2010/main" val="3810392508"/>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701" r:id="rId6"/>
  </p:sldLayoutIdLst>
  <p:hf sldNum="0" hdr="0" ftr="0"/>
  <p:txStyles>
    <p:titleStyle>
      <a:lvl1pPr algn="l" defTabSz="914400" rtl="0" eaLnBrk="1" latinLnBrk="0" hangingPunct="1">
        <a:lnSpc>
          <a:spcPct val="90000"/>
        </a:lnSpc>
        <a:spcBef>
          <a:spcPct val="0"/>
        </a:spcBef>
        <a:buNone/>
        <a:defRPr sz="4400" b="1" i="0" kern="1200">
          <a:solidFill>
            <a:schemeClr val="bg1"/>
          </a:solidFill>
          <a:latin typeface="Trebuchet MS" panose="020B070302020209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rgbClr val="006EB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rgbClr val="006EB7"/>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rgbClr val="006EB7"/>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b="0" i="0" kern="1200">
          <a:solidFill>
            <a:srgbClr val="006EB7"/>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rgbClr val="006EB7"/>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Grafik 12">
            <a:extLst>
              <a:ext uri="{FF2B5EF4-FFF2-40B4-BE49-F238E27FC236}">
                <a16:creationId xmlns:a16="http://schemas.microsoft.com/office/drawing/2014/main" id="{1E144AD3-32DA-B843-A576-7C8C3E91DAA9}"/>
              </a:ext>
              <a:ext uri="{C183D7F6-B498-43B3-948B-1728B52AA6E4}">
                <adec:decorative xmlns:adec="http://schemas.microsoft.com/office/drawing/2017/decorative" val="1"/>
              </a:ext>
            </a:extLst>
          </p:cNvPr>
          <p:cNvPicPr>
            <a:picLocks noChangeAspect="1"/>
          </p:cNvPicPr>
          <p:nvPr userDrawn="1"/>
        </p:nvPicPr>
        <p:blipFill rotWithShape="1">
          <a:blip r:embed="rId3" cstate="hqprint">
            <a:extLst>
              <a:ext uri="{28A0092B-C50C-407E-A947-70E740481C1C}">
                <a14:useLocalDpi xmlns:a14="http://schemas.microsoft.com/office/drawing/2010/main"/>
              </a:ext>
            </a:extLst>
          </a:blip>
          <a:srcRect/>
          <a:stretch/>
        </p:blipFill>
        <p:spPr>
          <a:xfrm>
            <a:off x="435733" y="0"/>
            <a:ext cx="11756267" cy="4801534"/>
          </a:xfrm>
          <a:prstGeom prst="rect">
            <a:avLst/>
          </a:prstGeom>
        </p:spPr>
      </p:pic>
      <p:pic>
        <p:nvPicPr>
          <p:cNvPr id="10" name="Grafik 9" descr="KVJS Logo mit Text Kommunalverband für Jugend und Soziales Baden-Württemberg">
            <a:extLst>
              <a:ext uri="{FF2B5EF4-FFF2-40B4-BE49-F238E27FC236}">
                <a16:creationId xmlns:a16="http://schemas.microsoft.com/office/drawing/2014/main" id="{50012437-06A2-B043-9AA7-E40C3CEA2300}"/>
              </a:ext>
            </a:extLst>
          </p:cNvPr>
          <p:cNvPicPr>
            <a:picLocks noChangeAspect="1"/>
          </p:cNvPicPr>
          <p:nvPr userDrawn="1"/>
        </p:nvPicPr>
        <p:blipFill rotWithShape="1">
          <a:blip r:embed="rId4" cstate="hqprint">
            <a:extLst>
              <a:ext uri="{28A0092B-C50C-407E-A947-70E740481C1C}">
                <a14:useLocalDpi xmlns:a14="http://schemas.microsoft.com/office/drawing/2010/main"/>
              </a:ext>
            </a:extLst>
          </a:blip>
          <a:srcRect/>
          <a:stretch/>
        </p:blipFill>
        <p:spPr>
          <a:xfrm>
            <a:off x="9093200" y="0"/>
            <a:ext cx="2260600" cy="1646238"/>
          </a:xfrm>
          <a:prstGeom prst="rect">
            <a:avLst/>
          </a:prstGeom>
        </p:spPr>
      </p:pic>
      <p:pic>
        <p:nvPicPr>
          <p:cNvPr id="12" name="Grafik 11" descr="www.kvjs.de">
            <a:extLst>
              <a:ext uri="{FF2B5EF4-FFF2-40B4-BE49-F238E27FC236}">
                <a16:creationId xmlns:a16="http://schemas.microsoft.com/office/drawing/2014/main" id="{54B5A32B-AF2F-A644-A3F5-C4BCAF729198}"/>
              </a:ext>
            </a:extLst>
          </p:cNvPr>
          <p:cNvPicPr>
            <a:picLocks noChangeAspect="1"/>
          </p:cNvPicPr>
          <p:nvPr userDrawn="1"/>
        </p:nvPicPr>
        <p:blipFill rotWithShape="1">
          <a:blip r:embed="rId5" cstate="hqprint">
            <a:extLst>
              <a:ext uri="{28A0092B-C50C-407E-A947-70E740481C1C}">
                <a14:useLocalDpi xmlns:a14="http://schemas.microsoft.com/office/drawing/2010/main"/>
              </a:ext>
            </a:extLst>
          </a:blip>
          <a:srcRect/>
          <a:stretch/>
        </p:blipFill>
        <p:spPr>
          <a:xfrm>
            <a:off x="9093200" y="6299200"/>
            <a:ext cx="2057400" cy="558800"/>
          </a:xfrm>
          <a:prstGeom prst="rect">
            <a:avLst/>
          </a:prstGeom>
        </p:spPr>
      </p:pic>
    </p:spTree>
    <p:extLst>
      <p:ext uri="{BB962C8B-B14F-4D97-AF65-F5344CB8AC3E}">
        <p14:creationId xmlns:p14="http://schemas.microsoft.com/office/powerpoint/2010/main" val="4281006171"/>
      </p:ext>
    </p:extLst>
  </p:cSld>
  <p:clrMap bg1="lt1" tx1="dk1" bg2="lt2" tx2="dk2" accent1="accent1" accent2="accent2" accent3="accent3" accent4="accent4" accent5="accent5" accent6="accent6" hlink="hlink" folHlink="folHlink"/>
  <p:sldLayoutIdLst>
    <p:sldLayoutId id="2147483677" r:id="rId1"/>
  </p:sldLayoutIdLst>
  <p:hf sldNum="0"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0.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0.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0.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0.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0.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0.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0.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0.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0.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0.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0.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0.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0.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0.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9.xml"/><Relationship Id="rId1" Type="http://schemas.openxmlformats.org/officeDocument/2006/relationships/slideLayout" Target="../slideLayouts/slideLayout20.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0.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0.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0.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0.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0.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0.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0.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0.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0.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3" Type="http://schemas.openxmlformats.org/officeDocument/2006/relationships/hyperlink" Target="https://www.landesrecht-bw.de/bsbw/document/jlr-KiTaGBW2009rahmen/format/xsl?oi=UfWdzazsTb&amp;sourceP=%7B%22source%22%3A%22Link%22%7D" TargetMode="External"/><Relationship Id="rId2" Type="http://schemas.openxmlformats.org/officeDocument/2006/relationships/notesSlide" Target="../notesSlides/notesSlide5.xml"/><Relationship Id="rId1" Type="http://schemas.openxmlformats.org/officeDocument/2006/relationships/slideLayout" Target="../slideLayouts/slideLayout20.xml"/><Relationship Id="rId4" Type="http://schemas.openxmlformats.org/officeDocument/2006/relationships/hyperlink" Target="https://www.landesrecht-bw.de/bsbw/document/VB-BW-AD-GBl2024-95-1/format/xsl?oi=UfWdzazsTb&amp;sourceP=%7B%22source%22%3A%22Link%22%7D"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AE02F87-3ECB-AC46-3F5F-111533607CC3}"/>
              </a:ext>
            </a:extLst>
          </p:cNvPr>
          <p:cNvSpPr>
            <a:spLocks noGrp="1"/>
          </p:cNvSpPr>
          <p:nvPr>
            <p:ph type="ctrTitle"/>
          </p:nvPr>
        </p:nvSpPr>
        <p:spPr>
          <a:xfrm>
            <a:off x="679106" y="2804371"/>
            <a:ext cx="8928865" cy="1534889"/>
          </a:xfrm>
        </p:spPr>
        <p:txBody>
          <a:bodyPr/>
          <a:lstStyle/>
          <a:p>
            <a:pPr algn="l"/>
            <a:r>
              <a:rPr lang="de-DE" dirty="0"/>
              <a:t>Neuerungen durch die Novellierung des Kinder- und Jugendhilfegesetzes für Baden-Württemberg (LKJHG) für Einrichtungsleitungen</a:t>
            </a:r>
          </a:p>
        </p:txBody>
      </p:sp>
      <p:sp>
        <p:nvSpPr>
          <p:cNvPr id="3" name="Untertitel 2">
            <a:extLst>
              <a:ext uri="{FF2B5EF4-FFF2-40B4-BE49-F238E27FC236}">
                <a16:creationId xmlns:a16="http://schemas.microsoft.com/office/drawing/2014/main" id="{5478A3B5-15A0-352F-2241-AFEB5A101F29}"/>
              </a:ext>
            </a:extLst>
          </p:cNvPr>
          <p:cNvSpPr>
            <a:spLocks noGrp="1"/>
          </p:cNvSpPr>
          <p:nvPr>
            <p:ph type="subTitle" idx="1"/>
          </p:nvPr>
        </p:nvSpPr>
        <p:spPr>
          <a:xfrm>
            <a:off x="679106" y="4969565"/>
            <a:ext cx="10006018" cy="1055315"/>
          </a:xfrm>
        </p:spPr>
        <p:txBody>
          <a:bodyPr/>
          <a:lstStyle/>
          <a:p>
            <a:r>
              <a:rPr lang="de-DE" dirty="0"/>
              <a:t>Christoph Grünenwald, KVJS</a:t>
            </a:r>
          </a:p>
        </p:txBody>
      </p:sp>
    </p:spTree>
    <p:extLst>
      <p:ext uri="{BB962C8B-B14F-4D97-AF65-F5344CB8AC3E}">
        <p14:creationId xmlns:p14="http://schemas.microsoft.com/office/powerpoint/2010/main" val="7656803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platzhalter 12">
            <a:extLst>
              <a:ext uri="{FF2B5EF4-FFF2-40B4-BE49-F238E27FC236}">
                <a16:creationId xmlns:a16="http://schemas.microsoft.com/office/drawing/2014/main" id="{8E5082D9-8582-094E-85D1-5F29F5AF4E11}"/>
              </a:ext>
            </a:extLst>
          </p:cNvPr>
          <p:cNvSpPr>
            <a:spLocks noGrp="1"/>
          </p:cNvSpPr>
          <p:nvPr>
            <p:ph type="body" sz="quarter" idx="13"/>
          </p:nvPr>
        </p:nvSpPr>
        <p:spPr>
          <a:xfrm>
            <a:off x="660400" y="1913025"/>
            <a:ext cx="10678160" cy="4109200"/>
          </a:xfrm>
        </p:spPr>
        <p:txBody>
          <a:bodyPr/>
          <a:lstStyle/>
          <a:p>
            <a:pPr marL="349250" indent="-342900">
              <a:buFont typeface="Arial" panose="020B0604020202020204" pitchFamily="34" charset="0"/>
              <a:buChar char="•"/>
            </a:pPr>
            <a:r>
              <a:rPr lang="de-DE" sz="2400" b="0" i="0" dirty="0">
                <a:effectLst/>
              </a:rPr>
              <a:t>Allgemein (S. 1): Kinder- und Jugendhilfe schützt Kinder und Jugendliche vor Gefährdungen und Schädigungen</a:t>
            </a:r>
            <a:r>
              <a:rPr lang="de-DE" sz="2400" dirty="0"/>
              <a:t> und </a:t>
            </a:r>
            <a:r>
              <a:rPr lang="de-DE" sz="2400" b="0" i="0" dirty="0">
                <a:effectLst/>
              </a:rPr>
              <a:t>bietet individuelle Hilfen </a:t>
            </a:r>
          </a:p>
          <a:p>
            <a:pPr marL="349250" indent="-342900">
              <a:buFont typeface="Arial" panose="020B0604020202020204" pitchFamily="34" charset="0"/>
              <a:buChar char="•"/>
            </a:pPr>
            <a:r>
              <a:rPr lang="de-DE" sz="2400" b="0" i="0" dirty="0">
                <a:effectLst/>
              </a:rPr>
              <a:t>Dabei enge Zusammenarbeit mit Beteiligten nach § 81 SGB VIII und § 4 Abs</a:t>
            </a:r>
            <a:r>
              <a:rPr lang="de-DE" sz="2400" dirty="0"/>
              <a:t>.</a:t>
            </a:r>
            <a:r>
              <a:rPr lang="de-DE" sz="2400" b="0" i="0" dirty="0">
                <a:effectLst/>
              </a:rPr>
              <a:t> 1 KKG auf örtlicher Ebene (S. 2)</a:t>
            </a:r>
          </a:p>
          <a:p>
            <a:pPr marL="349250" indent="-342900">
              <a:buFont typeface="Arial" panose="020B0604020202020204" pitchFamily="34" charset="0"/>
              <a:buChar char="•"/>
            </a:pPr>
            <a:r>
              <a:rPr lang="de-DE" sz="2400" b="0" i="0" dirty="0">
                <a:effectLst/>
              </a:rPr>
              <a:t>Hinwirkung auf Einbezug in geeigneter Weise von Akteuren, die im Rahmen ehrenamtlicher oder beruflicher Tätigkeit mit Kindern und Jugendlichen befasst sind (S. 3)</a:t>
            </a:r>
          </a:p>
          <a:p>
            <a:pPr marL="349250" indent="-342900">
              <a:buFont typeface="Arial" panose="020B0604020202020204" pitchFamily="34" charset="0"/>
              <a:buChar char="•"/>
            </a:pPr>
            <a:r>
              <a:rPr lang="de-DE" sz="2400" b="0" i="0" dirty="0">
                <a:effectLst/>
              </a:rPr>
              <a:t>Möglichkeit zum interdisziplinären oder interkollegialen Austausch zur Einschätzung des Gefährdungsrisikos im Rahmen der gesetzlichen Vorgaben (S. 4)</a:t>
            </a:r>
          </a:p>
          <a:p>
            <a:pPr marL="349250" indent="-342900">
              <a:buFont typeface="Arial" panose="020B0604020202020204" pitchFamily="34" charset="0"/>
              <a:buChar char="•"/>
            </a:pPr>
            <a:r>
              <a:rPr lang="de-DE" sz="2400" b="0" i="0" dirty="0">
                <a:effectLst/>
              </a:rPr>
              <a:t>Unberührt bleibt § 4 Abs. 3 KKG (S. 5)</a:t>
            </a:r>
            <a:endParaRPr lang="de-DE" sz="2400" dirty="0"/>
          </a:p>
          <a:p>
            <a:pPr marL="349250" indent="-342900">
              <a:buFont typeface="Arial" panose="020B0604020202020204" pitchFamily="34" charset="0"/>
              <a:buChar char="•"/>
            </a:pPr>
            <a:r>
              <a:rPr lang="de-DE" sz="2400" b="0" i="0" dirty="0">
                <a:effectLst/>
              </a:rPr>
              <a:t>Keine datenschutzrechtliche Übermittlungsbefugnis (LT-Drs. </a:t>
            </a:r>
            <a:r>
              <a:rPr lang="de-DE" sz="2400" dirty="0"/>
              <a:t>17 / 9086, 47)</a:t>
            </a:r>
            <a:r>
              <a:rPr lang="de-DE" sz="2400" b="0" i="0" dirty="0">
                <a:effectLst/>
              </a:rPr>
              <a:t> </a:t>
            </a:r>
          </a:p>
          <a:p>
            <a:br>
              <a:rPr lang="de-DE" sz="800" dirty="0"/>
            </a:br>
            <a:endParaRPr lang="de-DE" sz="800" dirty="0"/>
          </a:p>
          <a:p>
            <a:pPr marL="514350" indent="-514350">
              <a:buFont typeface="+mj-lt"/>
              <a:buAutoNum type="arabicPeriod"/>
            </a:pPr>
            <a:endParaRPr lang="de-DE" sz="800" dirty="0"/>
          </a:p>
          <a:p>
            <a:pPr marL="514350" indent="-514350">
              <a:buFont typeface="+mj-lt"/>
              <a:buAutoNum type="arabicPeriod"/>
            </a:pPr>
            <a:endParaRPr lang="de-DE" sz="800" dirty="0"/>
          </a:p>
          <a:p>
            <a:pPr marL="514350" indent="-514350">
              <a:buFont typeface="+mj-lt"/>
              <a:buAutoNum type="arabicPeriod"/>
            </a:pPr>
            <a:endParaRPr lang="de-DE" sz="800" dirty="0"/>
          </a:p>
          <a:p>
            <a:pPr marL="514350" indent="-514350">
              <a:buFont typeface="+mj-lt"/>
              <a:buAutoNum type="arabicPeriod"/>
            </a:pPr>
            <a:endParaRPr lang="de-DE" b="1" dirty="0"/>
          </a:p>
          <a:p>
            <a:pPr marL="514350" indent="-514350">
              <a:buFont typeface="+mj-lt"/>
              <a:buAutoNum type="arabicPeriod"/>
            </a:pPr>
            <a:endParaRPr lang="de-DE" sz="800" b="1" dirty="0"/>
          </a:p>
        </p:txBody>
      </p:sp>
      <p:sp>
        <p:nvSpPr>
          <p:cNvPr id="8" name="Titel 7">
            <a:extLst>
              <a:ext uri="{FF2B5EF4-FFF2-40B4-BE49-F238E27FC236}">
                <a16:creationId xmlns:a16="http://schemas.microsoft.com/office/drawing/2014/main" id="{B1BD13FE-C282-BD40-81BA-3374F796D4DF}"/>
              </a:ext>
            </a:extLst>
          </p:cNvPr>
          <p:cNvSpPr>
            <a:spLocks noGrp="1"/>
          </p:cNvSpPr>
          <p:nvPr>
            <p:ph type="ctrTitle"/>
          </p:nvPr>
        </p:nvSpPr>
        <p:spPr>
          <a:xfrm>
            <a:off x="660400" y="360000"/>
            <a:ext cx="8483600" cy="1164000"/>
          </a:xfrm>
        </p:spPr>
        <p:txBody>
          <a:bodyPr/>
          <a:lstStyle/>
          <a:p>
            <a:r>
              <a:rPr lang="de-DE" b="1" i="0" dirty="0">
                <a:effectLst/>
                <a:latin typeface="Arial" panose="020B0604020202020204" pitchFamily="34" charset="0"/>
              </a:rPr>
              <a:t>Hinweise auf bestehende Regelungen zum Kinderschutz (§ 3 Abs. 3)</a:t>
            </a:r>
            <a:endParaRPr lang="de-DE" dirty="0"/>
          </a:p>
        </p:txBody>
      </p:sp>
    </p:spTree>
    <p:extLst>
      <p:ext uri="{BB962C8B-B14F-4D97-AF65-F5344CB8AC3E}">
        <p14:creationId xmlns:p14="http://schemas.microsoft.com/office/powerpoint/2010/main" val="9410984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B7DCBC-4A00-F32B-A964-2142B70010A4}"/>
              </a:ext>
            </a:extLst>
          </p:cNvPr>
          <p:cNvSpPr>
            <a:spLocks noGrp="1"/>
          </p:cNvSpPr>
          <p:nvPr>
            <p:ph type="title"/>
          </p:nvPr>
        </p:nvSpPr>
        <p:spPr/>
        <p:txBody>
          <a:bodyPr/>
          <a:lstStyle/>
          <a:p>
            <a:r>
              <a:rPr lang="de-DE" dirty="0"/>
              <a:t>Partizipation von Kindern und Jugendlichen (§ 4)</a:t>
            </a:r>
          </a:p>
        </p:txBody>
      </p:sp>
    </p:spTree>
    <p:extLst>
      <p:ext uri="{BB962C8B-B14F-4D97-AF65-F5344CB8AC3E}">
        <p14:creationId xmlns:p14="http://schemas.microsoft.com/office/powerpoint/2010/main" val="40388967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platzhalter 12">
            <a:extLst>
              <a:ext uri="{FF2B5EF4-FFF2-40B4-BE49-F238E27FC236}">
                <a16:creationId xmlns:a16="http://schemas.microsoft.com/office/drawing/2014/main" id="{8E5082D9-8582-094E-85D1-5F29F5AF4E11}"/>
              </a:ext>
            </a:extLst>
          </p:cNvPr>
          <p:cNvSpPr>
            <a:spLocks noGrp="1"/>
          </p:cNvSpPr>
          <p:nvPr>
            <p:ph type="body" sz="quarter" idx="13"/>
          </p:nvPr>
        </p:nvSpPr>
        <p:spPr>
          <a:xfrm>
            <a:off x="660400" y="1913025"/>
            <a:ext cx="10678160" cy="4109200"/>
          </a:xfrm>
        </p:spPr>
        <p:txBody>
          <a:bodyPr/>
          <a:lstStyle/>
          <a:p>
            <a:pPr marL="292100" indent="-285750">
              <a:buFont typeface="Arial" panose="020B0604020202020204" pitchFamily="34" charset="0"/>
              <a:buChar char="•"/>
            </a:pPr>
            <a:r>
              <a:rPr lang="de-DE" sz="2600" b="0" i="0" dirty="0">
                <a:effectLst/>
              </a:rPr>
              <a:t>Hinweis der Gesetzesbegründung: Hinterlegt mit Anspruch (LT-Drs. </a:t>
            </a:r>
            <a:r>
              <a:rPr lang="de-DE" sz="2600" dirty="0"/>
              <a:t>17/9086, 49</a:t>
            </a:r>
            <a:r>
              <a:rPr lang="de-DE" sz="2600" b="0" i="0" dirty="0">
                <a:effectLst/>
              </a:rPr>
              <a:t>)</a:t>
            </a:r>
          </a:p>
          <a:p>
            <a:pPr marL="292100" indent="-285750">
              <a:buFont typeface="Arial" panose="020B0604020202020204" pitchFamily="34" charset="0"/>
              <a:buChar char="•"/>
            </a:pPr>
            <a:r>
              <a:rPr lang="de-DE" sz="2600" dirty="0"/>
              <a:t>Gewährleistung der</a:t>
            </a:r>
            <a:r>
              <a:rPr lang="de-DE" sz="2600" b="0" i="0" dirty="0">
                <a:effectLst/>
              </a:rPr>
              <a:t> Beteiligung an allen sie betreffenden Entscheidungen und Maßnahmen (Abs. 1 S. 1)</a:t>
            </a:r>
          </a:p>
          <a:p>
            <a:pPr marL="292100" indent="-285750">
              <a:buFont typeface="Arial" panose="020B0604020202020204" pitchFamily="34" charset="0"/>
              <a:buChar char="•"/>
            </a:pPr>
            <a:r>
              <a:rPr lang="de-DE" sz="2600" b="0" i="0" dirty="0">
                <a:effectLst/>
              </a:rPr>
              <a:t>Rechtzeitige, in geeigneter Weise, transparente und möglichst umfassende Unterrichtung (Abs. 1 S. </a:t>
            </a:r>
            <a:r>
              <a:rPr lang="de-DE" sz="2600" dirty="0"/>
              <a:t>2</a:t>
            </a:r>
            <a:r>
              <a:rPr lang="de-DE" sz="2600" b="0" i="0" dirty="0">
                <a:effectLst/>
              </a:rPr>
              <a:t>)</a:t>
            </a:r>
          </a:p>
          <a:p>
            <a:pPr marL="292100" indent="-285750">
              <a:buFont typeface="Arial" panose="020B0604020202020204" pitchFamily="34" charset="0"/>
              <a:buChar char="•"/>
            </a:pPr>
            <a:r>
              <a:rPr lang="de-DE" sz="2600" b="0" i="0" dirty="0">
                <a:effectLst/>
              </a:rPr>
              <a:t>Belange von jungen Menschen mit Behinderung zu berücksichtigen (Abs. 1 S. </a:t>
            </a:r>
            <a:r>
              <a:rPr lang="de-DE" sz="2600" dirty="0"/>
              <a:t>3</a:t>
            </a:r>
            <a:r>
              <a:rPr lang="de-DE" sz="2600" b="0" i="0" dirty="0">
                <a:effectLst/>
              </a:rPr>
              <a:t>)</a:t>
            </a:r>
          </a:p>
          <a:p>
            <a:pPr marL="292100" indent="-285750">
              <a:buFont typeface="Arial" panose="020B0604020202020204" pitchFamily="34" charset="0"/>
              <a:buChar char="•"/>
            </a:pPr>
            <a:r>
              <a:rPr lang="de-DE" sz="2600" b="0" i="0" dirty="0">
                <a:effectLst/>
              </a:rPr>
              <a:t>Zweiter Abschnitt des L-BGG zu berücksichtigen (Abs. 1 S. 4)</a:t>
            </a:r>
          </a:p>
          <a:p>
            <a:pPr marL="292100" indent="-285750">
              <a:buFont typeface="Arial" panose="020B0604020202020204" pitchFamily="34" charset="0"/>
              <a:buChar char="•"/>
            </a:pPr>
            <a:r>
              <a:rPr lang="de-DE" sz="2600" b="1" i="0" dirty="0">
                <a:effectLst/>
              </a:rPr>
              <a:t>Entsprechende Geltung von S. 1 bis 3 und 5 für Träger der freien Jugendhilfe (Abs. 1 S. 6)</a:t>
            </a:r>
          </a:p>
          <a:p>
            <a:pPr marL="514350" indent="-514350">
              <a:buFont typeface="+mj-lt"/>
              <a:buAutoNum type="arabicPeriod"/>
            </a:pPr>
            <a:endParaRPr lang="de-DE" sz="800" b="1" dirty="0"/>
          </a:p>
        </p:txBody>
      </p:sp>
      <p:sp>
        <p:nvSpPr>
          <p:cNvPr id="8" name="Titel 7">
            <a:extLst>
              <a:ext uri="{FF2B5EF4-FFF2-40B4-BE49-F238E27FC236}">
                <a16:creationId xmlns:a16="http://schemas.microsoft.com/office/drawing/2014/main" id="{B1BD13FE-C282-BD40-81BA-3374F796D4DF}"/>
              </a:ext>
            </a:extLst>
          </p:cNvPr>
          <p:cNvSpPr>
            <a:spLocks noGrp="1"/>
          </p:cNvSpPr>
          <p:nvPr>
            <p:ph type="ctrTitle"/>
          </p:nvPr>
        </p:nvSpPr>
        <p:spPr>
          <a:xfrm>
            <a:off x="660400" y="360000"/>
            <a:ext cx="8280400" cy="1164000"/>
          </a:xfrm>
        </p:spPr>
        <p:txBody>
          <a:bodyPr/>
          <a:lstStyle/>
          <a:p>
            <a:r>
              <a:rPr lang="de-DE" dirty="0">
                <a:latin typeface="Arial" panose="020B0604020202020204" pitchFamily="34" charset="0"/>
              </a:rPr>
              <a:t>Allgemeine Partizipation von Kindern und Jugendlichen</a:t>
            </a:r>
            <a:endParaRPr lang="de-DE" dirty="0"/>
          </a:p>
        </p:txBody>
      </p:sp>
    </p:spTree>
    <p:extLst>
      <p:ext uri="{BB962C8B-B14F-4D97-AF65-F5344CB8AC3E}">
        <p14:creationId xmlns:p14="http://schemas.microsoft.com/office/powerpoint/2010/main" val="6865393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platzhalter 12">
            <a:extLst>
              <a:ext uri="{FF2B5EF4-FFF2-40B4-BE49-F238E27FC236}">
                <a16:creationId xmlns:a16="http://schemas.microsoft.com/office/drawing/2014/main" id="{8E5082D9-8582-094E-85D1-5F29F5AF4E11}"/>
              </a:ext>
            </a:extLst>
          </p:cNvPr>
          <p:cNvSpPr>
            <a:spLocks noGrp="1"/>
          </p:cNvSpPr>
          <p:nvPr>
            <p:ph type="body" sz="quarter" idx="13"/>
          </p:nvPr>
        </p:nvSpPr>
        <p:spPr>
          <a:xfrm>
            <a:off x="660400" y="1913025"/>
            <a:ext cx="10678160" cy="4109200"/>
          </a:xfrm>
        </p:spPr>
        <p:txBody>
          <a:bodyPr/>
          <a:lstStyle/>
          <a:p>
            <a:pPr indent="0"/>
            <a:r>
              <a:rPr lang="de-DE" sz="2400" b="0" i="0" dirty="0">
                <a:effectLst/>
              </a:rPr>
              <a:t>„</a:t>
            </a:r>
            <a:r>
              <a:rPr lang="de-DE" sz="2400" dirty="0"/>
              <a:t>Eine betreffende Entscheidung und Maßnahme liegt vor, wenn Kinder und Jugendliche hinsichtlich ihrer Lebenssituation spezifisch betroffen sind. Dies ist insbesondere gegeben, wenn es um Leistungen und Angebote geht, die sich an sie richten, oder die Entscheidungsinhalte wegen der Auswirkungen auf Kinder und Jugendliche eine differenzierte oder gesonderte Betrachtung gegenüber volljährigen Personen zur Verwirklichung der Ziele dieses Gesetzes erforderlich macht.</a:t>
            </a:r>
            <a:r>
              <a:rPr lang="de-DE" sz="2400" b="0" i="0" dirty="0">
                <a:effectLst/>
              </a:rPr>
              <a:t>“</a:t>
            </a:r>
          </a:p>
          <a:p>
            <a:pPr marL="514350" indent="-514350">
              <a:buFont typeface="+mj-lt"/>
              <a:buAutoNum type="arabicPeriod"/>
            </a:pPr>
            <a:endParaRPr lang="de-DE" sz="800" b="1" dirty="0"/>
          </a:p>
        </p:txBody>
      </p:sp>
      <p:sp>
        <p:nvSpPr>
          <p:cNvPr id="8" name="Titel 7">
            <a:extLst>
              <a:ext uri="{FF2B5EF4-FFF2-40B4-BE49-F238E27FC236}">
                <a16:creationId xmlns:a16="http://schemas.microsoft.com/office/drawing/2014/main" id="{B1BD13FE-C282-BD40-81BA-3374F796D4DF}"/>
              </a:ext>
            </a:extLst>
          </p:cNvPr>
          <p:cNvSpPr>
            <a:spLocks noGrp="1"/>
          </p:cNvSpPr>
          <p:nvPr>
            <p:ph type="ctrTitle"/>
          </p:nvPr>
        </p:nvSpPr>
        <p:spPr>
          <a:xfrm>
            <a:off x="660400" y="360000"/>
            <a:ext cx="8280400" cy="1164000"/>
          </a:xfrm>
        </p:spPr>
        <p:txBody>
          <a:bodyPr/>
          <a:lstStyle/>
          <a:p>
            <a:r>
              <a:rPr lang="de-DE" dirty="0">
                <a:latin typeface="Arial" panose="020B0604020202020204" pitchFamily="34" charset="0"/>
              </a:rPr>
              <a:t>Betreffende Entscheidungen und Maßnahmen</a:t>
            </a:r>
            <a:r>
              <a:rPr lang="de-DE" sz="3600" b="0" i="0" dirty="0">
                <a:effectLst/>
              </a:rPr>
              <a:t> </a:t>
            </a:r>
            <a:r>
              <a:rPr lang="de-DE" b="0" i="0" dirty="0">
                <a:effectLst/>
              </a:rPr>
              <a:t>(</a:t>
            </a:r>
            <a:r>
              <a:rPr lang="de-DE" i="0" dirty="0">
                <a:effectLst/>
              </a:rPr>
              <a:t>LT-Drs. </a:t>
            </a:r>
            <a:r>
              <a:rPr lang="de-DE"/>
              <a:t>17/9086</a:t>
            </a:r>
            <a:r>
              <a:rPr lang="de-DE" dirty="0"/>
              <a:t>, 49)</a:t>
            </a:r>
          </a:p>
        </p:txBody>
      </p:sp>
    </p:spTree>
    <p:extLst>
      <p:ext uri="{BB962C8B-B14F-4D97-AF65-F5344CB8AC3E}">
        <p14:creationId xmlns:p14="http://schemas.microsoft.com/office/powerpoint/2010/main" val="3523793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7">
            <a:extLst>
              <a:ext uri="{FF2B5EF4-FFF2-40B4-BE49-F238E27FC236}">
                <a16:creationId xmlns:a16="http://schemas.microsoft.com/office/drawing/2014/main" id="{B1BD13FE-C282-BD40-81BA-3374F796D4DF}"/>
              </a:ext>
            </a:extLst>
          </p:cNvPr>
          <p:cNvSpPr>
            <a:spLocks noGrp="1"/>
          </p:cNvSpPr>
          <p:nvPr>
            <p:ph type="ctrTitle"/>
          </p:nvPr>
        </p:nvSpPr>
        <p:spPr>
          <a:xfrm>
            <a:off x="660400" y="360000"/>
            <a:ext cx="8280400" cy="1164000"/>
          </a:xfrm>
        </p:spPr>
        <p:txBody>
          <a:bodyPr/>
          <a:lstStyle/>
          <a:p>
            <a:r>
              <a:rPr lang="de-DE" dirty="0">
                <a:latin typeface="Arial" panose="020B0604020202020204" pitchFamily="34" charset="0"/>
              </a:rPr>
              <a:t>Zweiter Abschnitt L-BGG</a:t>
            </a:r>
            <a:endParaRPr lang="de-DE" dirty="0"/>
          </a:p>
        </p:txBody>
      </p:sp>
      <p:sp>
        <p:nvSpPr>
          <p:cNvPr id="5" name="Textplatzhalter 4">
            <a:extLst>
              <a:ext uri="{FF2B5EF4-FFF2-40B4-BE49-F238E27FC236}">
                <a16:creationId xmlns:a16="http://schemas.microsoft.com/office/drawing/2014/main" id="{D6607C17-A0C0-9268-CD09-BFBCF8B106A1}"/>
              </a:ext>
            </a:extLst>
          </p:cNvPr>
          <p:cNvSpPr>
            <a:spLocks noGrp="1"/>
          </p:cNvSpPr>
          <p:nvPr>
            <p:ph type="body" sz="quarter" idx="13"/>
          </p:nvPr>
        </p:nvSpPr>
        <p:spPr/>
        <p:txBody>
          <a:bodyPr/>
          <a:lstStyle/>
          <a:p>
            <a:endParaRPr lang="de-DE"/>
          </a:p>
        </p:txBody>
      </p:sp>
      <p:pic>
        <p:nvPicPr>
          <p:cNvPr id="7" name="Grafik 6">
            <a:extLst>
              <a:ext uri="{FF2B5EF4-FFF2-40B4-BE49-F238E27FC236}">
                <a16:creationId xmlns:a16="http://schemas.microsoft.com/office/drawing/2014/main" id="{2BF4E427-74F3-49B8-7D4A-7AD807EDCC0C}"/>
              </a:ext>
            </a:extLst>
          </p:cNvPr>
          <p:cNvPicPr>
            <a:picLocks noChangeAspect="1"/>
          </p:cNvPicPr>
          <p:nvPr/>
        </p:nvPicPr>
        <p:blipFill>
          <a:blip r:embed="rId3"/>
          <a:srcRect l="4190" t="23115" b="17782"/>
          <a:stretch/>
        </p:blipFill>
        <p:spPr>
          <a:xfrm>
            <a:off x="2032476" y="2037600"/>
            <a:ext cx="6754787" cy="4363200"/>
          </a:xfrm>
          <a:prstGeom prst="rect">
            <a:avLst/>
          </a:prstGeom>
        </p:spPr>
      </p:pic>
    </p:spTree>
    <p:extLst>
      <p:ext uri="{BB962C8B-B14F-4D97-AF65-F5344CB8AC3E}">
        <p14:creationId xmlns:p14="http://schemas.microsoft.com/office/powerpoint/2010/main" val="11157554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platzhalter 12">
            <a:extLst>
              <a:ext uri="{FF2B5EF4-FFF2-40B4-BE49-F238E27FC236}">
                <a16:creationId xmlns:a16="http://schemas.microsoft.com/office/drawing/2014/main" id="{8E5082D9-8582-094E-85D1-5F29F5AF4E11}"/>
              </a:ext>
            </a:extLst>
          </p:cNvPr>
          <p:cNvSpPr>
            <a:spLocks noGrp="1"/>
          </p:cNvSpPr>
          <p:nvPr>
            <p:ph type="body" sz="quarter" idx="13"/>
          </p:nvPr>
        </p:nvSpPr>
        <p:spPr>
          <a:xfrm>
            <a:off x="660400" y="1913025"/>
            <a:ext cx="10678160" cy="4109200"/>
          </a:xfrm>
        </p:spPr>
        <p:txBody>
          <a:bodyPr/>
          <a:lstStyle/>
          <a:p>
            <a:pPr marL="349250" indent="-342900">
              <a:buFont typeface="Arial" panose="020B0604020202020204" pitchFamily="34" charset="0"/>
              <a:buChar char="•"/>
            </a:pPr>
            <a:r>
              <a:rPr lang="de-DE" sz="2400" dirty="0"/>
              <a:t>Hinzuziehung soll ungehinderte Ausübung des Beteiligungsrechts ermöglichen (LT-Drs. 17/9086, 49)</a:t>
            </a:r>
          </a:p>
          <a:p>
            <a:pPr marL="349250" indent="-342900">
              <a:buFont typeface="Arial" panose="020B0604020202020204" pitchFamily="34" charset="0"/>
              <a:buChar char="•"/>
            </a:pPr>
            <a:r>
              <a:rPr lang="de-DE" sz="2400" b="0" i="0" dirty="0">
                <a:effectLst/>
              </a:rPr>
              <a:t>Bei Hinzuziehung einer Vertrauensperson, muss diese im Interesse und zum Wohl des Kindes oder des Jugendlichen handeln (Abs. 1 S. 5)</a:t>
            </a:r>
          </a:p>
          <a:p>
            <a:pPr marL="349250" indent="-342900">
              <a:buFont typeface="Arial" panose="020B0604020202020204" pitchFamily="34" charset="0"/>
              <a:buChar char="•"/>
            </a:pPr>
            <a:r>
              <a:rPr lang="de-DE" sz="2400" dirty="0"/>
              <a:t>Ohne Hinzuziehung </a:t>
            </a:r>
            <a:r>
              <a:rPr lang="de-DE" sz="2400" b="0" i="0" dirty="0">
                <a:effectLst/>
              </a:rPr>
              <a:t>(LT-Drs. </a:t>
            </a:r>
            <a:r>
              <a:rPr lang="de-DE" sz="2400" dirty="0"/>
              <a:t>17/9086, 49</a:t>
            </a:r>
            <a:r>
              <a:rPr lang="de-DE" sz="2400" b="0" i="0" dirty="0">
                <a:effectLst/>
              </a:rPr>
              <a:t>)</a:t>
            </a:r>
            <a:r>
              <a:rPr lang="de-DE" sz="2400" dirty="0"/>
              <a:t>: Kommt in Betracht, bei Wunsch von Kindern und Jugendlichen, der Beteiligungszweck andernfalls vereitelt wird oder eine effektive Abwehr möglicher Gefahren für das Wohl der Kinder und Jugendlichen dies erforderlich macht.</a:t>
            </a:r>
          </a:p>
          <a:p>
            <a:pPr marL="349250" indent="-342900">
              <a:buFont typeface="Arial" panose="020B0604020202020204" pitchFamily="34" charset="0"/>
              <a:buChar char="•"/>
            </a:pPr>
            <a:r>
              <a:rPr lang="de-DE" sz="2400" b="1" i="0" dirty="0">
                <a:effectLst/>
              </a:rPr>
              <a:t>Entsprechende Geltung für Träger der freien Jugendhilfe (Abs. 1 S. 6)</a:t>
            </a:r>
          </a:p>
          <a:p>
            <a:pPr indent="0" algn="just"/>
            <a:endParaRPr lang="de-DE" sz="1500" dirty="0"/>
          </a:p>
          <a:p>
            <a:pPr marL="0" indent="0"/>
            <a:endParaRPr lang="de-DE" sz="800" b="1" dirty="0"/>
          </a:p>
        </p:txBody>
      </p:sp>
      <p:sp>
        <p:nvSpPr>
          <p:cNvPr id="8" name="Titel 7">
            <a:extLst>
              <a:ext uri="{FF2B5EF4-FFF2-40B4-BE49-F238E27FC236}">
                <a16:creationId xmlns:a16="http://schemas.microsoft.com/office/drawing/2014/main" id="{B1BD13FE-C282-BD40-81BA-3374F796D4DF}"/>
              </a:ext>
            </a:extLst>
          </p:cNvPr>
          <p:cNvSpPr>
            <a:spLocks noGrp="1"/>
          </p:cNvSpPr>
          <p:nvPr>
            <p:ph type="ctrTitle"/>
          </p:nvPr>
        </p:nvSpPr>
        <p:spPr>
          <a:xfrm>
            <a:off x="660400" y="360000"/>
            <a:ext cx="8280400" cy="1164000"/>
          </a:xfrm>
        </p:spPr>
        <p:txBody>
          <a:bodyPr/>
          <a:lstStyle/>
          <a:p>
            <a:r>
              <a:rPr lang="de-DE" dirty="0">
                <a:latin typeface="Arial" panose="020B0604020202020204" pitchFamily="34" charset="0"/>
              </a:rPr>
              <a:t>Hinzuziehung einer Vertrauensperson</a:t>
            </a:r>
            <a:endParaRPr lang="de-DE" dirty="0"/>
          </a:p>
        </p:txBody>
      </p:sp>
    </p:spTree>
    <p:extLst>
      <p:ext uri="{BB962C8B-B14F-4D97-AF65-F5344CB8AC3E}">
        <p14:creationId xmlns:p14="http://schemas.microsoft.com/office/powerpoint/2010/main" val="17693686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platzhalter 12">
            <a:extLst>
              <a:ext uri="{FF2B5EF4-FFF2-40B4-BE49-F238E27FC236}">
                <a16:creationId xmlns:a16="http://schemas.microsoft.com/office/drawing/2014/main" id="{8E5082D9-8582-094E-85D1-5F29F5AF4E11}"/>
              </a:ext>
            </a:extLst>
          </p:cNvPr>
          <p:cNvSpPr>
            <a:spLocks noGrp="1"/>
          </p:cNvSpPr>
          <p:nvPr>
            <p:ph type="body" sz="quarter" idx="13"/>
          </p:nvPr>
        </p:nvSpPr>
        <p:spPr>
          <a:xfrm>
            <a:off x="660400" y="1913025"/>
            <a:ext cx="10678160" cy="4109200"/>
          </a:xfrm>
        </p:spPr>
        <p:txBody>
          <a:bodyPr/>
          <a:lstStyle/>
          <a:p>
            <a:pPr marL="349250" indent="-342900">
              <a:buFont typeface="Arial" panose="020B0604020202020204" pitchFamily="34" charset="0"/>
              <a:buChar char="•"/>
            </a:pPr>
            <a:r>
              <a:rPr lang="de-DE" sz="2000" b="0" i="0" dirty="0">
                <a:effectLst/>
              </a:rPr>
              <a:t>§ 4 Abs. 2 = Konkretisierung von § 45 Abs. 2 S. 2 Nr. 4 SGB VIII </a:t>
            </a:r>
          </a:p>
          <a:p>
            <a:pPr marL="349250" indent="-342900">
              <a:buFont typeface="Arial" panose="020B0604020202020204" pitchFamily="34" charset="0"/>
              <a:buChar char="•"/>
            </a:pPr>
            <a:r>
              <a:rPr lang="de-DE" sz="2000" dirty="0"/>
              <a:t>Mitwirkung von Kindern und Jugendlichen i</a:t>
            </a:r>
            <a:r>
              <a:rPr lang="de-DE" sz="2000" b="0" i="0" dirty="0">
                <a:effectLst/>
              </a:rPr>
              <a:t>n Angelegenheiten ihrer Einrichtung durch eine institutionalisierte Beteiligungsform (Abs. </a:t>
            </a:r>
            <a:r>
              <a:rPr lang="de-DE" sz="2000" dirty="0"/>
              <a:t>2</a:t>
            </a:r>
            <a:r>
              <a:rPr lang="de-DE" sz="2000" b="0" i="0" dirty="0">
                <a:effectLst/>
              </a:rPr>
              <a:t> S. 1)</a:t>
            </a:r>
          </a:p>
          <a:p>
            <a:pPr marL="349250" indent="-342900">
              <a:buFont typeface="Arial" panose="020B0604020202020204" pitchFamily="34" charset="0"/>
              <a:buChar char="•"/>
            </a:pPr>
            <a:r>
              <a:rPr lang="de-DE" sz="2000" dirty="0"/>
              <a:t>Freie Wahl der Beteiligungsform (LT-Drs. 17/9086, 49)</a:t>
            </a:r>
          </a:p>
          <a:p>
            <a:pPr marL="349250" indent="-342900">
              <a:buFont typeface="Arial" panose="020B0604020202020204" pitchFamily="34" charset="0"/>
              <a:buChar char="•"/>
            </a:pPr>
            <a:r>
              <a:rPr lang="de-DE" sz="2000" dirty="0"/>
              <a:t>Z.B. Heimbeirat oder </a:t>
            </a:r>
            <a:r>
              <a:rPr lang="de-DE" sz="2000" dirty="0" err="1"/>
              <a:t>niedrigschwelligeres</a:t>
            </a:r>
            <a:r>
              <a:rPr lang="de-DE" sz="2000" dirty="0"/>
              <a:t> Forum (LT-Drs. 17/9086, 49)</a:t>
            </a:r>
          </a:p>
          <a:p>
            <a:pPr marL="349250" indent="-342900">
              <a:buFont typeface="Arial" panose="020B0604020202020204" pitchFamily="34" charset="0"/>
              <a:buChar char="•"/>
            </a:pPr>
            <a:r>
              <a:rPr lang="de-DE" sz="2000" dirty="0"/>
              <a:t>Freie Wahl bei Umsetzung der institutionalisierten Beteiligungsform, aber auch dabei Beteiligung von Kindern und Jugendlichen (LT-Drs. 17/9086, 49)</a:t>
            </a:r>
          </a:p>
          <a:p>
            <a:pPr marL="349250" indent="-342900">
              <a:buFont typeface="Arial" panose="020B0604020202020204" pitchFamily="34" charset="0"/>
              <a:buChar char="•"/>
            </a:pPr>
            <a:r>
              <a:rPr lang="de-DE" sz="2000" b="0" i="0" dirty="0">
                <a:effectLst/>
              </a:rPr>
              <a:t>Möglichkeit zur Vertretung durch Angehörige oder gesetzliche Vertretung sowie Hinzuziehungsmöglichkeit von fach- und sachkundigen Vertrauenspersonen (Abs. </a:t>
            </a:r>
            <a:r>
              <a:rPr lang="de-DE" sz="2000" dirty="0"/>
              <a:t>2</a:t>
            </a:r>
            <a:r>
              <a:rPr lang="de-DE" sz="2000" b="0" i="0" dirty="0">
                <a:effectLst/>
              </a:rPr>
              <a:t> S. 2)</a:t>
            </a:r>
          </a:p>
          <a:p>
            <a:pPr marL="349250" indent="-342900">
              <a:buFont typeface="Arial" panose="020B0604020202020204" pitchFamily="34" charset="0"/>
              <a:buChar char="•"/>
            </a:pPr>
            <a:r>
              <a:rPr lang="de-DE" sz="2000" b="0" i="0" dirty="0">
                <a:effectLst/>
              </a:rPr>
              <a:t>Näheres kann vom Träger gemeinsam mit Betroffenen durch Vereinbarung geregelt werden (Abs. </a:t>
            </a:r>
            <a:r>
              <a:rPr lang="de-DE" sz="2000" dirty="0"/>
              <a:t>2</a:t>
            </a:r>
            <a:r>
              <a:rPr lang="de-DE" sz="2000" b="0" i="0" dirty="0">
                <a:effectLst/>
              </a:rPr>
              <a:t> S. 3)</a:t>
            </a:r>
          </a:p>
          <a:p>
            <a:pPr marL="349250" indent="-342900">
              <a:buFont typeface="Arial" panose="020B0604020202020204" pitchFamily="34" charset="0"/>
              <a:buChar char="•"/>
            </a:pPr>
            <a:endParaRPr lang="de-DE" sz="2000" dirty="0"/>
          </a:p>
          <a:p>
            <a:pPr marL="349250" indent="-342900">
              <a:buFont typeface="Arial" panose="020B0604020202020204" pitchFamily="34" charset="0"/>
              <a:buChar char="•"/>
            </a:pPr>
            <a:r>
              <a:rPr lang="de-DE" sz="2000" dirty="0"/>
              <a:t>Hinweis für Kinder und Jugendliche auf </a:t>
            </a:r>
            <a:r>
              <a:rPr lang="de-DE" sz="2000" dirty="0" err="1"/>
              <a:t>Ombudschaft</a:t>
            </a:r>
            <a:r>
              <a:rPr lang="de-DE" sz="2000" dirty="0"/>
              <a:t> (Abs. 3)</a:t>
            </a:r>
            <a:endParaRPr lang="de-DE" sz="2000" b="0" i="0" dirty="0">
              <a:effectLst/>
            </a:endParaRPr>
          </a:p>
          <a:p>
            <a:br>
              <a:rPr lang="de-DE" sz="2000" dirty="0"/>
            </a:br>
            <a:endParaRPr lang="de-DE" sz="2000" dirty="0"/>
          </a:p>
          <a:p>
            <a:pPr marL="514350" indent="-514350">
              <a:buFont typeface="+mj-lt"/>
              <a:buAutoNum type="arabicPeriod"/>
            </a:pPr>
            <a:endParaRPr lang="de-DE" sz="2000" dirty="0"/>
          </a:p>
          <a:p>
            <a:pPr marL="514350" indent="-514350">
              <a:buFont typeface="+mj-lt"/>
              <a:buAutoNum type="arabicPeriod"/>
            </a:pPr>
            <a:endParaRPr lang="de-DE" sz="2000" dirty="0"/>
          </a:p>
          <a:p>
            <a:pPr marL="514350" indent="-514350">
              <a:buFont typeface="+mj-lt"/>
              <a:buAutoNum type="arabicPeriod"/>
            </a:pPr>
            <a:endParaRPr lang="de-DE" sz="2000" dirty="0"/>
          </a:p>
          <a:p>
            <a:pPr marL="514350" indent="-514350">
              <a:buFont typeface="+mj-lt"/>
              <a:buAutoNum type="arabicPeriod"/>
            </a:pPr>
            <a:endParaRPr lang="de-DE" sz="2000" b="1" dirty="0"/>
          </a:p>
          <a:p>
            <a:pPr marL="514350" indent="-514350">
              <a:buFont typeface="+mj-lt"/>
              <a:buAutoNum type="arabicPeriod"/>
            </a:pPr>
            <a:endParaRPr lang="de-DE" sz="800" b="1" dirty="0"/>
          </a:p>
        </p:txBody>
      </p:sp>
      <p:sp>
        <p:nvSpPr>
          <p:cNvPr id="8" name="Titel 7">
            <a:extLst>
              <a:ext uri="{FF2B5EF4-FFF2-40B4-BE49-F238E27FC236}">
                <a16:creationId xmlns:a16="http://schemas.microsoft.com/office/drawing/2014/main" id="{B1BD13FE-C282-BD40-81BA-3374F796D4DF}"/>
              </a:ext>
            </a:extLst>
          </p:cNvPr>
          <p:cNvSpPr>
            <a:spLocks noGrp="1"/>
          </p:cNvSpPr>
          <p:nvPr>
            <p:ph type="ctrTitle"/>
          </p:nvPr>
        </p:nvSpPr>
        <p:spPr/>
        <p:txBody>
          <a:bodyPr/>
          <a:lstStyle/>
          <a:p>
            <a:r>
              <a:rPr lang="de-DE" dirty="0">
                <a:latin typeface="Arial" panose="020B0604020202020204" pitchFamily="34" charset="0"/>
              </a:rPr>
              <a:t>Partizipation in Einrichtungen</a:t>
            </a:r>
            <a:endParaRPr lang="de-DE" dirty="0"/>
          </a:p>
        </p:txBody>
      </p:sp>
    </p:spTree>
    <p:extLst>
      <p:ext uri="{BB962C8B-B14F-4D97-AF65-F5344CB8AC3E}">
        <p14:creationId xmlns:p14="http://schemas.microsoft.com/office/powerpoint/2010/main" val="19968392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B7DCBC-4A00-F32B-A964-2142B70010A4}"/>
              </a:ext>
            </a:extLst>
          </p:cNvPr>
          <p:cNvSpPr>
            <a:spLocks noGrp="1"/>
          </p:cNvSpPr>
          <p:nvPr>
            <p:ph type="title"/>
          </p:nvPr>
        </p:nvSpPr>
        <p:spPr/>
        <p:txBody>
          <a:bodyPr/>
          <a:lstStyle/>
          <a:p>
            <a:r>
              <a:rPr lang="de-DE" i="0" u="none" strike="noStrike" baseline="0" dirty="0"/>
              <a:t>Ombudsstellen (§ 6) </a:t>
            </a:r>
            <a:br>
              <a:rPr lang="de-DE" i="0" u="none" strike="noStrike" baseline="0" dirty="0"/>
            </a:br>
            <a:endParaRPr lang="de-DE" dirty="0"/>
          </a:p>
        </p:txBody>
      </p:sp>
    </p:spTree>
    <p:extLst>
      <p:ext uri="{BB962C8B-B14F-4D97-AF65-F5344CB8AC3E}">
        <p14:creationId xmlns:p14="http://schemas.microsoft.com/office/powerpoint/2010/main" val="37592536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platzhalter 12">
            <a:extLst>
              <a:ext uri="{FF2B5EF4-FFF2-40B4-BE49-F238E27FC236}">
                <a16:creationId xmlns:a16="http://schemas.microsoft.com/office/drawing/2014/main" id="{8E5082D9-8582-094E-85D1-5F29F5AF4E11}"/>
              </a:ext>
            </a:extLst>
          </p:cNvPr>
          <p:cNvSpPr>
            <a:spLocks noGrp="1"/>
          </p:cNvSpPr>
          <p:nvPr>
            <p:ph type="body" sz="quarter" idx="13"/>
          </p:nvPr>
        </p:nvSpPr>
        <p:spPr>
          <a:xfrm>
            <a:off x="660400" y="1913025"/>
            <a:ext cx="10678160" cy="4109200"/>
          </a:xfrm>
        </p:spPr>
        <p:txBody>
          <a:bodyPr/>
          <a:lstStyle/>
          <a:p>
            <a:pPr marL="463550" indent="-457200">
              <a:buFont typeface="Arial" panose="020B0604020202020204" pitchFamily="34" charset="0"/>
              <a:buChar char="•"/>
            </a:pPr>
            <a:r>
              <a:rPr lang="de-DE" b="0" i="0" dirty="0">
                <a:effectLst/>
              </a:rPr>
              <a:t>Einrichtung einer LOS und regionalen Ombudsstellen in den Regierungsbezirken (§ 6 Abs. 1 S. 1)</a:t>
            </a:r>
          </a:p>
          <a:p>
            <a:pPr marL="463550" indent="-457200">
              <a:buFont typeface="Arial" panose="020B0604020202020204" pitchFamily="34" charset="0"/>
              <a:buChar char="•"/>
            </a:pPr>
            <a:r>
              <a:rPr lang="de-DE" b="0" i="0" dirty="0">
                <a:effectLst/>
              </a:rPr>
              <a:t>Unterstützung der Ombudsstellen durch </a:t>
            </a:r>
            <a:r>
              <a:rPr lang="de-DE" dirty="0"/>
              <a:t>Eh</a:t>
            </a:r>
            <a:r>
              <a:rPr lang="de-DE" b="0" i="0" dirty="0">
                <a:effectLst/>
              </a:rPr>
              <a:t>renamtliche (§ 6 Abs. 1 S. 2) </a:t>
            </a:r>
          </a:p>
          <a:p>
            <a:pPr marL="463550" indent="-457200">
              <a:buFont typeface="Arial" panose="020B0604020202020204" pitchFamily="34" charset="0"/>
              <a:buChar char="•"/>
            </a:pPr>
            <a:r>
              <a:rPr lang="de-DE" b="0" i="0" dirty="0">
                <a:effectLst/>
              </a:rPr>
              <a:t>Sozialministerium kann Einrichtung und Betrieb geeigneten Träger übertragen (§ 6 Abs. 1 S. 3) </a:t>
            </a:r>
          </a:p>
          <a:p>
            <a:pPr indent="0"/>
            <a:r>
              <a:rPr lang="de-DE" b="0" i="0" dirty="0">
                <a:effectLst/>
                <a:sym typeface="Wingdings" panose="05000000000000000000" pitchFamily="2" charset="2"/>
              </a:rPr>
              <a:t> KVJS</a:t>
            </a:r>
            <a:endParaRPr lang="de-DE" b="0" i="0" dirty="0">
              <a:effectLst/>
            </a:endParaRPr>
          </a:p>
        </p:txBody>
      </p:sp>
      <p:sp>
        <p:nvSpPr>
          <p:cNvPr id="8" name="Titel 7">
            <a:extLst>
              <a:ext uri="{FF2B5EF4-FFF2-40B4-BE49-F238E27FC236}">
                <a16:creationId xmlns:a16="http://schemas.microsoft.com/office/drawing/2014/main" id="{B1BD13FE-C282-BD40-81BA-3374F796D4DF}"/>
              </a:ext>
            </a:extLst>
          </p:cNvPr>
          <p:cNvSpPr>
            <a:spLocks noGrp="1"/>
          </p:cNvSpPr>
          <p:nvPr>
            <p:ph type="ctrTitle"/>
          </p:nvPr>
        </p:nvSpPr>
        <p:spPr>
          <a:xfrm>
            <a:off x="660400" y="360000"/>
            <a:ext cx="10195442" cy="1164000"/>
          </a:xfrm>
        </p:spPr>
        <p:txBody>
          <a:bodyPr/>
          <a:lstStyle/>
          <a:p>
            <a:r>
              <a:rPr lang="de-DE" dirty="0">
                <a:latin typeface="Arial" panose="020B0604020202020204" pitchFamily="34" charset="0"/>
              </a:rPr>
              <a:t>Einrichtung von Ombudsstellen (§ 6 Abs. 1)</a:t>
            </a:r>
            <a:endParaRPr lang="de-DE" dirty="0"/>
          </a:p>
        </p:txBody>
      </p:sp>
    </p:spTree>
    <p:extLst>
      <p:ext uri="{BB962C8B-B14F-4D97-AF65-F5344CB8AC3E}">
        <p14:creationId xmlns:p14="http://schemas.microsoft.com/office/powerpoint/2010/main" val="20652562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platzhalter 12">
            <a:extLst>
              <a:ext uri="{FF2B5EF4-FFF2-40B4-BE49-F238E27FC236}">
                <a16:creationId xmlns:a16="http://schemas.microsoft.com/office/drawing/2014/main" id="{8E5082D9-8582-094E-85D1-5F29F5AF4E11}"/>
              </a:ext>
            </a:extLst>
          </p:cNvPr>
          <p:cNvSpPr>
            <a:spLocks noGrp="1"/>
          </p:cNvSpPr>
          <p:nvPr>
            <p:ph type="body" sz="quarter" idx="13"/>
          </p:nvPr>
        </p:nvSpPr>
        <p:spPr>
          <a:xfrm>
            <a:off x="660400" y="1913025"/>
            <a:ext cx="10678160" cy="4109200"/>
          </a:xfrm>
        </p:spPr>
        <p:txBody>
          <a:bodyPr/>
          <a:lstStyle/>
          <a:p>
            <a:pPr marL="349250" indent="-342900">
              <a:buFont typeface="Arial" panose="020B0604020202020204" pitchFamily="34" charset="0"/>
              <a:buChar char="•"/>
            </a:pPr>
            <a:r>
              <a:rPr lang="de-DE" sz="2000" b="0" i="0" dirty="0">
                <a:effectLst/>
              </a:rPr>
              <a:t>Keine allgemeinen Beratungsstellen </a:t>
            </a:r>
            <a:r>
              <a:rPr lang="de-DE" sz="2000" dirty="0"/>
              <a:t>(LT-Drs. 17/9086, S. 51) </a:t>
            </a:r>
          </a:p>
          <a:p>
            <a:pPr marL="349250" indent="-342900">
              <a:buFont typeface="Arial" panose="020B0604020202020204" pitchFamily="34" charset="0"/>
              <a:buChar char="•"/>
            </a:pPr>
            <a:r>
              <a:rPr lang="de-DE" sz="2000" dirty="0"/>
              <a:t>Vermittlung und Klärung von Konflikten im Zusammenhang mit den Aufgaben der Kinder- und Jugendhilfe nach § 2 SGB VIII insbesondere mit allen Beteiligten Lösungen zu finden (§ 6 Abs. 2 S. 1)</a:t>
            </a:r>
          </a:p>
          <a:p>
            <a:pPr marL="349250" indent="-342900">
              <a:buFont typeface="Arial" panose="020B0604020202020204" pitchFamily="34" charset="0"/>
              <a:buChar char="•"/>
            </a:pPr>
            <a:r>
              <a:rPr lang="de-DE" sz="2000" dirty="0"/>
              <a:t>Voraussetzung: Konflikte mit freier oder öffentlicher Jugendhilfe</a:t>
            </a:r>
          </a:p>
          <a:p>
            <a:pPr marL="349250" indent="-342900">
              <a:buFont typeface="Arial" panose="020B0604020202020204" pitchFamily="34" charset="0"/>
              <a:buChar char="•"/>
            </a:pPr>
            <a:r>
              <a:rPr lang="de-DE" sz="2000" dirty="0"/>
              <a:t>Beispiele: Konflikte im Zusammenhang mit der Leistungsgewährung einer Jugendhilfemaßnahme, nicht aber Angelegenheiten der Aufsichtsausübung oder des Qualitätsmanagements (LT-Drs. 17/9086, S. 51) </a:t>
            </a:r>
          </a:p>
          <a:p>
            <a:pPr marL="349250" indent="-342900">
              <a:buFont typeface="Arial" panose="020B0604020202020204" pitchFamily="34" charset="0"/>
              <a:buChar char="•"/>
            </a:pPr>
            <a:r>
              <a:rPr lang="de-DE" sz="2000" b="0" i="0" dirty="0">
                <a:effectLst/>
              </a:rPr>
              <a:t>Hierbei </a:t>
            </a:r>
            <a:r>
              <a:rPr lang="de-DE" sz="2000" dirty="0"/>
              <a:t>Ausgleich </a:t>
            </a:r>
            <a:r>
              <a:rPr lang="de-DE" sz="2000" b="0" i="0" dirty="0">
                <a:effectLst/>
              </a:rPr>
              <a:t>struktureller Machtasymmetrien (§ 6 Abs. 2 S. 2)</a:t>
            </a:r>
          </a:p>
          <a:p>
            <a:pPr marL="349250" indent="-342900">
              <a:buFont typeface="Arial" panose="020B0604020202020204" pitchFamily="34" charset="0"/>
              <a:buChar char="•"/>
            </a:pPr>
            <a:r>
              <a:rPr lang="de-DE" sz="2000" b="0" i="0" dirty="0">
                <a:effectLst/>
              </a:rPr>
              <a:t>Ratsuchende sind in Konflikten zu informieren, zu beraten und zu unterstützen </a:t>
            </a:r>
            <a:r>
              <a:rPr lang="de-DE" sz="2000" dirty="0">
                <a:sym typeface="Wingdings" panose="05000000000000000000" pitchFamily="2" charset="2"/>
              </a:rPr>
              <a:t> Befähigung zur</a:t>
            </a:r>
            <a:r>
              <a:rPr lang="de-DE" sz="2000" b="0" i="0" dirty="0">
                <a:effectLst/>
              </a:rPr>
              <a:t> selbstbestimmten Geltendmachung von Rechten (§ 6 Abs. 2 S. 3)</a:t>
            </a:r>
          </a:p>
          <a:p>
            <a:pPr marL="349250" indent="-342900">
              <a:buFont typeface="Arial" panose="020B0604020202020204" pitchFamily="34" charset="0"/>
              <a:buChar char="•"/>
            </a:pPr>
            <a:r>
              <a:rPr lang="de-DE" sz="2000" b="0" i="0" dirty="0">
                <a:effectLst/>
              </a:rPr>
              <a:t>Fachpolitische Arbeit für bedarfsgerechte und adressatenorientierte Kinder- und Jugendhilfe (§ 6 Abs. 2 S. </a:t>
            </a:r>
            <a:r>
              <a:rPr lang="de-DE" sz="2000" dirty="0"/>
              <a:t>4</a:t>
            </a:r>
            <a:r>
              <a:rPr lang="de-DE" sz="2000" b="0" i="0" dirty="0">
                <a:effectLst/>
              </a:rPr>
              <a:t>)</a:t>
            </a:r>
          </a:p>
          <a:p>
            <a:pPr algn="just"/>
            <a:endParaRPr lang="de-DE" sz="1600" b="0" i="0" dirty="0">
              <a:solidFill>
                <a:srgbClr val="2A2623"/>
              </a:solidFill>
              <a:effectLst/>
              <a:latin typeface="ArialMT"/>
            </a:endParaRPr>
          </a:p>
        </p:txBody>
      </p:sp>
      <p:sp>
        <p:nvSpPr>
          <p:cNvPr id="8" name="Titel 7">
            <a:extLst>
              <a:ext uri="{FF2B5EF4-FFF2-40B4-BE49-F238E27FC236}">
                <a16:creationId xmlns:a16="http://schemas.microsoft.com/office/drawing/2014/main" id="{B1BD13FE-C282-BD40-81BA-3374F796D4DF}"/>
              </a:ext>
            </a:extLst>
          </p:cNvPr>
          <p:cNvSpPr>
            <a:spLocks noGrp="1"/>
          </p:cNvSpPr>
          <p:nvPr>
            <p:ph type="ctrTitle"/>
          </p:nvPr>
        </p:nvSpPr>
        <p:spPr>
          <a:xfrm>
            <a:off x="660400" y="360000"/>
            <a:ext cx="10195442" cy="1164000"/>
          </a:xfrm>
        </p:spPr>
        <p:txBody>
          <a:bodyPr/>
          <a:lstStyle/>
          <a:p>
            <a:r>
              <a:rPr lang="de-DE" dirty="0">
                <a:latin typeface="Arial" panose="020B0604020202020204" pitchFamily="34" charset="0"/>
              </a:rPr>
              <a:t>Aufgaben der Ombudsstellen (§ 6 Abs. 2)</a:t>
            </a:r>
            <a:endParaRPr lang="de-DE" dirty="0"/>
          </a:p>
        </p:txBody>
      </p:sp>
    </p:spTree>
    <p:extLst>
      <p:ext uri="{BB962C8B-B14F-4D97-AF65-F5344CB8AC3E}">
        <p14:creationId xmlns:p14="http://schemas.microsoft.com/office/powerpoint/2010/main" val="28164902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platzhalter 12">
            <a:extLst>
              <a:ext uri="{FF2B5EF4-FFF2-40B4-BE49-F238E27FC236}">
                <a16:creationId xmlns:a16="http://schemas.microsoft.com/office/drawing/2014/main" id="{8E5082D9-8582-094E-85D1-5F29F5AF4E11}"/>
              </a:ext>
            </a:extLst>
          </p:cNvPr>
          <p:cNvSpPr>
            <a:spLocks noGrp="1"/>
          </p:cNvSpPr>
          <p:nvPr>
            <p:ph type="body" sz="quarter" idx="13"/>
          </p:nvPr>
        </p:nvSpPr>
        <p:spPr>
          <a:xfrm>
            <a:off x="660400" y="1913025"/>
            <a:ext cx="10678160" cy="4109200"/>
          </a:xfrm>
        </p:spPr>
        <p:txBody>
          <a:bodyPr/>
          <a:lstStyle/>
          <a:p>
            <a:pPr marL="457200" indent="-457200">
              <a:lnSpc>
                <a:spcPct val="130000"/>
              </a:lnSpc>
              <a:buFont typeface="Arial" panose="020B0604020202020204" pitchFamily="34" charset="0"/>
              <a:buChar char="•"/>
            </a:pPr>
            <a:r>
              <a:rPr lang="de-DE" dirty="0">
                <a:latin typeface="Arial" panose="020B0604020202020204" pitchFamily="34" charset="0"/>
                <a:ea typeface="Calibri" panose="020F0502020204030204" pitchFamily="34" charset="0"/>
                <a:cs typeface="Times New Roman" panose="02020603050405020304" pitchFamily="18" charset="0"/>
              </a:rPr>
              <a:t>Kinder- und Jugendstärkungsgesetz</a:t>
            </a:r>
            <a:r>
              <a:rPr lang="de-DE" sz="2800" dirty="0">
                <a:effectLst/>
                <a:latin typeface="Arial" panose="020B0604020202020204" pitchFamily="34" charset="0"/>
                <a:ea typeface="Calibri" panose="020F0502020204030204" pitchFamily="34" charset="0"/>
                <a:cs typeface="Times New Roman" panose="02020603050405020304" pitchFamily="18" charset="0"/>
              </a:rPr>
              <a:t> (KJSG) </a:t>
            </a:r>
          </a:p>
          <a:p>
            <a:pPr marL="457200" indent="-457200">
              <a:lnSpc>
                <a:spcPct val="130000"/>
              </a:lnSpc>
              <a:buFont typeface="Arial" panose="020B0604020202020204" pitchFamily="34" charset="0"/>
              <a:buChar char="•"/>
            </a:pPr>
            <a:r>
              <a:rPr lang="de-DE" sz="2800" dirty="0">
                <a:effectLst/>
                <a:latin typeface="Arial" panose="020B0604020202020204" pitchFamily="34" charset="0"/>
                <a:ea typeface="Calibri" panose="020F0502020204030204" pitchFamily="34" charset="0"/>
                <a:cs typeface="Times New Roman" panose="02020603050405020304" pitchFamily="18" charset="0"/>
              </a:rPr>
              <a:t>Neue Landesrechtsvorbehalte im SGB VIII (z.B. in § 9a)</a:t>
            </a:r>
          </a:p>
          <a:p>
            <a:pPr marL="457200" indent="-457200">
              <a:lnSpc>
                <a:spcPct val="130000"/>
              </a:lnSpc>
              <a:buFont typeface="Arial" panose="020B0604020202020204" pitchFamily="34" charset="0"/>
              <a:buChar char="•"/>
            </a:pPr>
            <a:r>
              <a:rPr lang="de-DE" dirty="0">
                <a:latin typeface="Arial" panose="020B0604020202020204" pitchFamily="34" charset="0"/>
                <a:ea typeface="Calibri" panose="020F0502020204030204" pitchFamily="34" charset="0"/>
                <a:cs typeface="Times New Roman" panose="02020603050405020304" pitchFamily="18" charset="0"/>
              </a:rPr>
              <a:t>Inklusive Lösung</a:t>
            </a:r>
          </a:p>
          <a:p>
            <a:pPr marL="457200" indent="-457200">
              <a:lnSpc>
                <a:spcPct val="130000"/>
              </a:lnSpc>
              <a:buFont typeface="Arial" panose="020B0604020202020204" pitchFamily="34" charset="0"/>
              <a:buChar char="•"/>
            </a:pPr>
            <a:r>
              <a:rPr lang="de-DE" sz="2800" dirty="0">
                <a:effectLst/>
                <a:latin typeface="Arial" panose="020B0604020202020204" pitchFamily="34" charset="0"/>
                <a:ea typeface="Calibri" panose="020F0502020204030204" pitchFamily="34" charset="0"/>
                <a:cs typeface="Times New Roman" panose="02020603050405020304" pitchFamily="18" charset="0"/>
              </a:rPr>
              <a:t>Anpassung an gesellschaftlichen Wandel</a:t>
            </a:r>
          </a:p>
          <a:p>
            <a:pPr marL="514350" indent="-514350">
              <a:buFont typeface="+mj-lt"/>
              <a:buAutoNum type="arabicPeriod"/>
            </a:pPr>
            <a:endParaRPr lang="de-DE" sz="800" b="1" dirty="0"/>
          </a:p>
        </p:txBody>
      </p:sp>
      <p:sp>
        <p:nvSpPr>
          <p:cNvPr id="8" name="Titel 7">
            <a:extLst>
              <a:ext uri="{FF2B5EF4-FFF2-40B4-BE49-F238E27FC236}">
                <a16:creationId xmlns:a16="http://schemas.microsoft.com/office/drawing/2014/main" id="{B1BD13FE-C282-BD40-81BA-3374F796D4DF}"/>
              </a:ext>
            </a:extLst>
          </p:cNvPr>
          <p:cNvSpPr>
            <a:spLocks noGrp="1"/>
          </p:cNvSpPr>
          <p:nvPr>
            <p:ph type="ctrTitle"/>
          </p:nvPr>
        </p:nvSpPr>
        <p:spPr/>
        <p:txBody>
          <a:bodyPr/>
          <a:lstStyle/>
          <a:p>
            <a:r>
              <a:rPr lang="de-DE" dirty="0"/>
              <a:t>Anlass</a:t>
            </a:r>
          </a:p>
        </p:txBody>
      </p:sp>
    </p:spTree>
    <p:extLst>
      <p:ext uri="{BB962C8B-B14F-4D97-AF65-F5344CB8AC3E}">
        <p14:creationId xmlns:p14="http://schemas.microsoft.com/office/powerpoint/2010/main" val="897205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platzhalter 12">
            <a:extLst>
              <a:ext uri="{FF2B5EF4-FFF2-40B4-BE49-F238E27FC236}">
                <a16:creationId xmlns:a16="http://schemas.microsoft.com/office/drawing/2014/main" id="{8E5082D9-8582-094E-85D1-5F29F5AF4E11}"/>
              </a:ext>
            </a:extLst>
          </p:cNvPr>
          <p:cNvSpPr>
            <a:spLocks noGrp="1"/>
          </p:cNvSpPr>
          <p:nvPr>
            <p:ph type="body" sz="quarter" idx="13"/>
          </p:nvPr>
        </p:nvSpPr>
        <p:spPr>
          <a:xfrm>
            <a:off x="660400" y="1913025"/>
            <a:ext cx="10678160" cy="4109200"/>
          </a:xfrm>
        </p:spPr>
        <p:txBody>
          <a:bodyPr/>
          <a:lstStyle/>
          <a:p>
            <a:pPr marL="349250" indent="-342900">
              <a:buFont typeface="Arial" panose="020B0604020202020204" pitchFamily="34" charset="0"/>
              <a:buChar char="•"/>
            </a:pPr>
            <a:r>
              <a:rPr lang="de-DE" sz="2400" b="0" i="0" dirty="0">
                <a:effectLst/>
              </a:rPr>
              <a:t>Für </a:t>
            </a:r>
            <a:r>
              <a:rPr lang="de-DE" sz="2400" dirty="0"/>
              <a:t>H</a:t>
            </a:r>
            <a:r>
              <a:rPr lang="de-DE" sz="2400" b="0" i="0" dirty="0">
                <a:effectLst/>
              </a:rPr>
              <a:t>auptamtliche gelten §§ 72 und 72a SGB VIII (§ 6 Abs. 3 S. 1)</a:t>
            </a:r>
          </a:p>
          <a:p>
            <a:pPr marL="349250" indent="-342900">
              <a:buFont typeface="Arial" panose="020B0604020202020204" pitchFamily="34" charset="0"/>
              <a:buChar char="•"/>
            </a:pPr>
            <a:r>
              <a:rPr lang="de-DE" sz="2400" b="0" i="0" dirty="0">
                <a:effectLst/>
              </a:rPr>
              <a:t>Für Ehrenamtliche gilt § 72 SGB VIII entsprechend (§ 6 Abs. 3 S. 1)</a:t>
            </a:r>
          </a:p>
          <a:p>
            <a:pPr marL="349250" indent="-342900">
              <a:buFont typeface="Arial" panose="020B0604020202020204" pitchFamily="34" charset="0"/>
              <a:buChar char="•"/>
            </a:pPr>
            <a:r>
              <a:rPr lang="de-DE" sz="2400" dirty="0"/>
              <a:t>Verschwiegenheitspflicht für d</a:t>
            </a:r>
            <a:r>
              <a:rPr lang="de-DE" sz="2400" b="0" i="0" dirty="0">
                <a:effectLst/>
              </a:rPr>
              <a:t>ie haupt- und ehrenamtlich tätigen Personen (§ 6 Abs. 3 S. 3) </a:t>
            </a:r>
          </a:p>
          <a:p>
            <a:pPr marL="349250" indent="-342900">
              <a:buFont typeface="Arial" panose="020B0604020202020204" pitchFamily="34" charset="0"/>
              <a:buChar char="•"/>
            </a:pPr>
            <a:r>
              <a:rPr lang="de-DE" sz="2400" b="0" i="0" dirty="0">
                <a:effectLst/>
              </a:rPr>
              <a:t>Pflicht besteht auch nach Beendigung fort (§ 6 Abs. 3 S. 4</a:t>
            </a:r>
            <a:r>
              <a:rPr lang="de-DE" sz="2400" dirty="0"/>
              <a:t>)</a:t>
            </a:r>
          </a:p>
          <a:p>
            <a:pPr marL="349250" indent="-342900">
              <a:buFont typeface="Arial" panose="020B0604020202020204" pitchFamily="34" charset="0"/>
              <a:buChar char="•"/>
            </a:pPr>
            <a:r>
              <a:rPr lang="de-DE" sz="2400" dirty="0"/>
              <a:t>Für haupt- und ehrenamtlich Tätige gilt § 4 KKG entsprechend (§ 6 Abs. 5)</a:t>
            </a:r>
          </a:p>
          <a:p>
            <a:pPr marL="349250" indent="-342900">
              <a:buFont typeface="Arial" panose="020B0604020202020204" pitchFamily="34" charset="0"/>
              <a:buChar char="•"/>
            </a:pPr>
            <a:endParaRPr lang="de-DE" sz="2400" dirty="0"/>
          </a:p>
          <a:p>
            <a:pPr marL="349250" indent="-342900">
              <a:buFont typeface="Arial" panose="020B0604020202020204" pitchFamily="34" charset="0"/>
              <a:buChar char="•"/>
            </a:pPr>
            <a:r>
              <a:rPr lang="de-DE" sz="2400" dirty="0"/>
              <a:t>Exkurs: Für junge Menschen und ihre Familien und ihre Vertrauenspersonen besteht ein niedrigschwelliger und barrierefreier Zugang zu den Ombudsstellen (§ 6 Abs. 3 S. 2) </a:t>
            </a:r>
          </a:p>
          <a:p>
            <a:endParaRPr lang="de-DE" sz="1600" b="0" i="0" dirty="0">
              <a:effectLst/>
              <a:latin typeface="ArialMT"/>
            </a:endParaRPr>
          </a:p>
        </p:txBody>
      </p:sp>
      <p:sp>
        <p:nvSpPr>
          <p:cNvPr id="8" name="Titel 7">
            <a:extLst>
              <a:ext uri="{FF2B5EF4-FFF2-40B4-BE49-F238E27FC236}">
                <a16:creationId xmlns:a16="http://schemas.microsoft.com/office/drawing/2014/main" id="{B1BD13FE-C282-BD40-81BA-3374F796D4DF}"/>
              </a:ext>
            </a:extLst>
          </p:cNvPr>
          <p:cNvSpPr>
            <a:spLocks noGrp="1"/>
          </p:cNvSpPr>
          <p:nvPr>
            <p:ph type="ctrTitle"/>
          </p:nvPr>
        </p:nvSpPr>
        <p:spPr>
          <a:xfrm>
            <a:off x="660400" y="360000"/>
            <a:ext cx="10195442" cy="1164000"/>
          </a:xfrm>
        </p:spPr>
        <p:txBody>
          <a:bodyPr/>
          <a:lstStyle/>
          <a:p>
            <a:r>
              <a:rPr lang="de-DE" dirty="0">
                <a:latin typeface="Arial" panose="020B0604020202020204" pitchFamily="34" charset="0"/>
              </a:rPr>
              <a:t>Akteure in den Ombudsstellen (§ 6 Abs. 3 und 5)</a:t>
            </a:r>
            <a:endParaRPr lang="de-DE" dirty="0"/>
          </a:p>
        </p:txBody>
      </p:sp>
    </p:spTree>
    <p:extLst>
      <p:ext uri="{BB962C8B-B14F-4D97-AF65-F5344CB8AC3E}">
        <p14:creationId xmlns:p14="http://schemas.microsoft.com/office/powerpoint/2010/main" val="20415253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platzhalter 12">
            <a:extLst>
              <a:ext uri="{FF2B5EF4-FFF2-40B4-BE49-F238E27FC236}">
                <a16:creationId xmlns:a16="http://schemas.microsoft.com/office/drawing/2014/main" id="{8E5082D9-8582-094E-85D1-5F29F5AF4E11}"/>
              </a:ext>
            </a:extLst>
          </p:cNvPr>
          <p:cNvSpPr>
            <a:spLocks noGrp="1"/>
          </p:cNvSpPr>
          <p:nvPr>
            <p:ph type="body" sz="quarter" idx="13"/>
          </p:nvPr>
        </p:nvSpPr>
        <p:spPr>
          <a:xfrm>
            <a:off x="660400" y="1913025"/>
            <a:ext cx="10678160" cy="4109200"/>
          </a:xfrm>
        </p:spPr>
        <p:txBody>
          <a:bodyPr/>
          <a:lstStyle/>
          <a:p>
            <a:pPr marL="292100" indent="-285750">
              <a:buFont typeface="Arial" panose="020B0604020202020204" pitchFamily="34" charset="0"/>
              <a:buChar char="•"/>
            </a:pPr>
            <a:r>
              <a:rPr lang="de-DE" b="0" i="0" dirty="0">
                <a:effectLst/>
              </a:rPr>
              <a:t>Verpflichtung der Träger der freien und öffentlichen Kinder- und Jugendhilfe zur Unterstützung </a:t>
            </a:r>
            <a:r>
              <a:rPr lang="de-DE" dirty="0"/>
              <a:t>der </a:t>
            </a:r>
            <a:r>
              <a:rPr lang="de-DE" b="0" i="0" dirty="0">
                <a:effectLst/>
              </a:rPr>
              <a:t>Ombudsstellen und zur Zusammenarbeit bei bestehenden Fragestellungen und Konflikten (§ 6 Abs. 4 S. 1)</a:t>
            </a:r>
          </a:p>
          <a:p>
            <a:pPr marL="292100" indent="-285750">
              <a:buFont typeface="Arial" panose="020B0604020202020204" pitchFamily="34" charset="0"/>
              <a:buChar char="•"/>
            </a:pPr>
            <a:r>
              <a:rPr lang="de-DE" b="0" i="0" dirty="0">
                <a:effectLst/>
              </a:rPr>
              <a:t>LOS berichtet regelmäßig dem LJHA über generelle Entwicklungen im </a:t>
            </a:r>
            <a:r>
              <a:rPr lang="de-DE" b="0" i="0" dirty="0" err="1">
                <a:effectLst/>
              </a:rPr>
              <a:t>Landesombudssystem</a:t>
            </a:r>
            <a:r>
              <a:rPr lang="de-DE" b="0" i="0" dirty="0">
                <a:effectLst/>
              </a:rPr>
              <a:t> (§ 6 Abs. 4 S. </a:t>
            </a:r>
            <a:r>
              <a:rPr lang="de-DE" b="0" i="0">
                <a:effectLst/>
              </a:rPr>
              <a:t>2)</a:t>
            </a:r>
            <a:endParaRPr lang="de-DE" b="0" i="0" dirty="0">
              <a:effectLst/>
            </a:endParaRPr>
          </a:p>
          <a:p>
            <a:pPr algn="just"/>
            <a:endParaRPr lang="de-DE" sz="1600" b="0" i="0" dirty="0">
              <a:solidFill>
                <a:srgbClr val="2A2623"/>
              </a:solidFill>
              <a:effectLst/>
              <a:latin typeface="ArialMT"/>
            </a:endParaRPr>
          </a:p>
        </p:txBody>
      </p:sp>
      <p:sp>
        <p:nvSpPr>
          <p:cNvPr id="8" name="Titel 7">
            <a:extLst>
              <a:ext uri="{FF2B5EF4-FFF2-40B4-BE49-F238E27FC236}">
                <a16:creationId xmlns:a16="http://schemas.microsoft.com/office/drawing/2014/main" id="{B1BD13FE-C282-BD40-81BA-3374F796D4DF}"/>
              </a:ext>
            </a:extLst>
          </p:cNvPr>
          <p:cNvSpPr>
            <a:spLocks noGrp="1"/>
          </p:cNvSpPr>
          <p:nvPr>
            <p:ph type="ctrTitle"/>
          </p:nvPr>
        </p:nvSpPr>
        <p:spPr>
          <a:xfrm>
            <a:off x="660400" y="360000"/>
            <a:ext cx="10195442" cy="1164000"/>
          </a:xfrm>
        </p:spPr>
        <p:txBody>
          <a:bodyPr/>
          <a:lstStyle/>
          <a:p>
            <a:r>
              <a:rPr lang="de-DE" dirty="0">
                <a:latin typeface="Arial" panose="020B0604020202020204" pitchFamily="34" charset="0"/>
              </a:rPr>
              <a:t>Zusammenarbeit und Bericht (§ 6 Abs. 4)</a:t>
            </a:r>
            <a:endParaRPr lang="de-DE" dirty="0"/>
          </a:p>
        </p:txBody>
      </p:sp>
    </p:spTree>
    <p:extLst>
      <p:ext uri="{BB962C8B-B14F-4D97-AF65-F5344CB8AC3E}">
        <p14:creationId xmlns:p14="http://schemas.microsoft.com/office/powerpoint/2010/main" val="26245314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B7DCBC-4A00-F32B-A964-2142B70010A4}"/>
              </a:ext>
            </a:extLst>
          </p:cNvPr>
          <p:cNvSpPr>
            <a:spLocks noGrp="1"/>
          </p:cNvSpPr>
          <p:nvPr>
            <p:ph type="title"/>
          </p:nvPr>
        </p:nvSpPr>
        <p:spPr>
          <a:xfrm>
            <a:off x="5434894" y="725274"/>
            <a:ext cx="6978086" cy="1225148"/>
          </a:xfrm>
        </p:spPr>
        <p:txBody>
          <a:bodyPr/>
          <a:lstStyle/>
          <a:p>
            <a:pPr marL="6350"/>
            <a:r>
              <a:rPr lang="de-DE" i="0" u="none" strike="noStrike" baseline="0" dirty="0"/>
              <a:t>Anerkennung als Träger der freien Jugendhilfe (§ 14) </a:t>
            </a:r>
          </a:p>
        </p:txBody>
      </p:sp>
    </p:spTree>
    <p:extLst>
      <p:ext uri="{BB962C8B-B14F-4D97-AF65-F5344CB8AC3E}">
        <p14:creationId xmlns:p14="http://schemas.microsoft.com/office/powerpoint/2010/main" val="22323656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platzhalter 12">
            <a:extLst>
              <a:ext uri="{FF2B5EF4-FFF2-40B4-BE49-F238E27FC236}">
                <a16:creationId xmlns:a16="http://schemas.microsoft.com/office/drawing/2014/main" id="{8E5082D9-8582-094E-85D1-5F29F5AF4E11}"/>
              </a:ext>
            </a:extLst>
          </p:cNvPr>
          <p:cNvSpPr>
            <a:spLocks noGrp="1"/>
          </p:cNvSpPr>
          <p:nvPr>
            <p:ph type="body" sz="quarter" idx="13"/>
          </p:nvPr>
        </p:nvSpPr>
        <p:spPr>
          <a:xfrm>
            <a:off x="660400" y="1913025"/>
            <a:ext cx="10678160" cy="4109200"/>
          </a:xfrm>
        </p:spPr>
        <p:txBody>
          <a:bodyPr/>
          <a:lstStyle/>
          <a:p>
            <a:pPr marL="0" marR="0" lvl="0" indent="0" defTabSz="914400" rtl="0" eaLnBrk="0" fontAlgn="base" latinLnBrk="0" hangingPunct="0">
              <a:lnSpc>
                <a:spcPct val="100000"/>
              </a:lnSpc>
              <a:spcBef>
                <a:spcPct val="0"/>
              </a:spcBef>
              <a:spcAft>
                <a:spcPct val="0"/>
              </a:spcAft>
              <a:buClrTx/>
              <a:buSzTx/>
              <a:tabLst/>
            </a:pPr>
            <a:r>
              <a:rPr kumimoji="0" lang="de-DE" altLang="de-DE" sz="2000" b="0" i="0" u="none" strike="noStrike" cap="none" normalizeH="0" baseline="0" dirty="0">
                <a:ln>
                  <a:noFill/>
                </a:ln>
                <a:effectLst/>
              </a:rPr>
              <a:t>1. </a:t>
            </a:r>
            <a:r>
              <a:rPr kumimoji="0" lang="de-DE" altLang="de-DE" sz="2400" b="0" i="0" u="none" strike="noStrike" cap="none" normalizeH="0" baseline="0" dirty="0">
                <a:ln>
                  <a:noFill/>
                </a:ln>
                <a:effectLst/>
              </a:rPr>
              <a:t>vom </a:t>
            </a:r>
            <a:r>
              <a:rPr kumimoji="0" lang="de-DE" altLang="de-DE" sz="2400" b="1" i="0" u="none" strike="noStrike" cap="none" normalizeH="0" baseline="0" dirty="0">
                <a:ln>
                  <a:noFill/>
                </a:ln>
                <a:effectLst/>
              </a:rPr>
              <a:t>Jugendamt</a:t>
            </a:r>
            <a:r>
              <a:rPr kumimoji="0" lang="de-DE" altLang="de-DE" sz="2400" b="0" i="0" u="none" strike="noStrike" cap="none" normalizeH="0" baseline="0" dirty="0">
                <a:ln>
                  <a:noFill/>
                </a:ln>
                <a:effectLst/>
              </a:rPr>
              <a:t>, in dessen </a:t>
            </a:r>
            <a:r>
              <a:rPr kumimoji="0" lang="de-DE" altLang="de-DE" sz="2400" b="1" i="0" u="none" strike="noStrike" cap="none" normalizeH="0" baseline="0" dirty="0">
                <a:ln>
                  <a:noFill/>
                </a:ln>
                <a:effectLst/>
              </a:rPr>
              <a:t>Bezirk der Träger seinen Sitz </a:t>
            </a:r>
            <a:r>
              <a:rPr kumimoji="0" lang="de-DE" altLang="de-DE" sz="2400" b="0" i="0" u="none" strike="noStrike" cap="none" normalizeH="0" baseline="0" dirty="0">
                <a:ln>
                  <a:noFill/>
                </a:ln>
                <a:effectLst/>
              </a:rPr>
              <a:t>hat </a:t>
            </a:r>
            <a:r>
              <a:rPr kumimoji="0" lang="de-DE" altLang="de-DE" sz="2400" b="1" i="0" u="none" strike="noStrike" cap="none" normalizeH="0" baseline="0" dirty="0">
                <a:ln>
                  <a:noFill/>
                </a:ln>
                <a:effectLst/>
              </a:rPr>
              <a:t>und</a:t>
            </a:r>
            <a:r>
              <a:rPr kumimoji="0" lang="de-DE" altLang="de-DE" sz="2400" b="0" i="0" u="none" strike="noStrike" cap="none" normalizeH="0" baseline="0" dirty="0">
                <a:ln>
                  <a:noFill/>
                </a:ln>
                <a:effectLst/>
              </a:rPr>
              <a:t> in welchem er </a:t>
            </a:r>
            <a:r>
              <a:rPr kumimoji="0" lang="de-DE" altLang="de-DE" sz="2400" b="1" i="0" u="none" strike="noStrike" cap="none" normalizeH="0" baseline="0" dirty="0">
                <a:ln>
                  <a:noFill/>
                </a:ln>
                <a:effectLst/>
              </a:rPr>
              <a:t>ausschließlich oder überwiegend tätig </a:t>
            </a:r>
            <a:r>
              <a:rPr kumimoji="0" lang="de-DE" altLang="de-DE" sz="2400" b="0" i="0" u="none" strike="noStrike" cap="none" normalizeH="0" baseline="0" dirty="0">
                <a:ln>
                  <a:noFill/>
                </a:ln>
                <a:effectLst/>
              </a:rPr>
              <a:t>ist oder, wenn Sitz und überwiegende Tätigkeit </a:t>
            </a:r>
            <a:r>
              <a:rPr kumimoji="0" lang="de-DE" altLang="de-DE" sz="2400" b="1" i="0" u="none" strike="noStrike" cap="none" normalizeH="0" baseline="0" dirty="0">
                <a:ln>
                  <a:noFill/>
                </a:ln>
                <a:effectLst/>
              </a:rPr>
              <a:t>verschiedenen Jugendamtsbezirken</a:t>
            </a:r>
            <a:r>
              <a:rPr kumimoji="0" lang="de-DE" altLang="de-DE" sz="2400" b="0" i="0" u="none" strike="noStrike" cap="none" normalizeH="0" baseline="0" dirty="0">
                <a:ln>
                  <a:noFill/>
                </a:ln>
                <a:effectLst/>
              </a:rPr>
              <a:t> zuzuordnen sind, vom Jugendamt, in dessen Bezirk der Träger </a:t>
            </a:r>
            <a:r>
              <a:rPr kumimoji="0" lang="de-DE" altLang="de-DE" sz="2400" b="1" i="0" u="none" strike="noStrike" cap="none" normalizeH="0" baseline="0" dirty="0">
                <a:ln>
                  <a:noFill/>
                </a:ln>
                <a:effectLst/>
              </a:rPr>
              <a:t>ausschließlich oder überwiegend tätig </a:t>
            </a:r>
            <a:r>
              <a:rPr kumimoji="0" lang="de-DE" altLang="de-DE" sz="2400" b="0" i="0" u="none" strike="noStrike" cap="none" normalizeH="0" baseline="0" dirty="0">
                <a:ln>
                  <a:noFill/>
                </a:ln>
                <a:effectLst/>
              </a:rPr>
              <a:t>ist,</a:t>
            </a:r>
          </a:p>
          <a:p>
            <a:pPr marL="0" marR="0" lvl="0" indent="0" defTabSz="914400" rtl="0" eaLnBrk="0" fontAlgn="base" latinLnBrk="0" hangingPunct="0">
              <a:lnSpc>
                <a:spcPct val="100000"/>
              </a:lnSpc>
              <a:spcBef>
                <a:spcPct val="0"/>
              </a:spcBef>
              <a:spcAft>
                <a:spcPct val="0"/>
              </a:spcAft>
              <a:buClrTx/>
              <a:buSzTx/>
              <a:tabLst/>
            </a:pPr>
            <a:r>
              <a:rPr kumimoji="0" lang="de-DE" altLang="de-DE" sz="2000" b="0" i="0" u="none" strike="noStrike" cap="none" normalizeH="0" baseline="0" dirty="0">
                <a:ln>
                  <a:noFill/>
                </a:ln>
                <a:effectLst/>
              </a:rPr>
              <a:t>2. </a:t>
            </a:r>
            <a:r>
              <a:rPr kumimoji="0" lang="de-DE" altLang="de-DE" sz="2400" b="0" i="0" u="none" strike="noStrike" cap="none" normalizeH="0" baseline="0" dirty="0">
                <a:ln>
                  <a:noFill/>
                </a:ln>
                <a:effectLst/>
              </a:rPr>
              <a:t>vom </a:t>
            </a:r>
            <a:r>
              <a:rPr kumimoji="0" lang="de-DE" altLang="de-DE" sz="2400" b="1" i="0" u="none" strike="noStrike" cap="none" normalizeH="0" baseline="0" dirty="0">
                <a:ln>
                  <a:noFill/>
                </a:ln>
                <a:effectLst/>
              </a:rPr>
              <a:t>Landesjugendamt</a:t>
            </a:r>
            <a:r>
              <a:rPr kumimoji="0" lang="de-DE" altLang="de-DE" sz="2400" b="0" i="0" u="none" strike="noStrike" cap="none" normalizeH="0" baseline="0" dirty="0">
                <a:ln>
                  <a:noFill/>
                </a:ln>
                <a:effectLst/>
              </a:rPr>
              <a:t>, wenn der Träger in den </a:t>
            </a:r>
            <a:r>
              <a:rPr kumimoji="0" lang="de-DE" altLang="de-DE" sz="2400" b="1" i="0" u="none" strike="noStrike" cap="none" normalizeH="0" baseline="0" dirty="0">
                <a:ln>
                  <a:noFill/>
                </a:ln>
                <a:effectLst/>
              </a:rPr>
              <a:t>Bezirken mehrerer Jugendämter des Landes oder auf Landesebene tätig </a:t>
            </a:r>
            <a:r>
              <a:rPr kumimoji="0" lang="de-DE" altLang="de-DE" sz="2400" b="0" i="0" u="none" strike="noStrike" cap="none" normalizeH="0" baseline="0" dirty="0">
                <a:ln>
                  <a:noFill/>
                </a:ln>
                <a:effectLst/>
              </a:rPr>
              <a:t>ist </a:t>
            </a:r>
            <a:r>
              <a:rPr kumimoji="0" lang="de-DE" altLang="de-DE" sz="2400" b="1" i="0" u="none" strike="noStrike" cap="none" normalizeH="0" baseline="0" dirty="0">
                <a:ln>
                  <a:noFill/>
                </a:ln>
                <a:effectLst/>
              </a:rPr>
              <a:t>und</a:t>
            </a:r>
            <a:r>
              <a:rPr kumimoji="0" lang="de-DE" altLang="de-DE" sz="2400" b="0" i="0" u="none" strike="noStrike" cap="none" normalizeH="0" baseline="0" dirty="0">
                <a:ln>
                  <a:noFill/>
                </a:ln>
                <a:effectLst/>
              </a:rPr>
              <a:t> in </a:t>
            </a:r>
            <a:r>
              <a:rPr kumimoji="0" lang="de-DE" altLang="de-DE" sz="2400" b="1" i="0" u="none" strike="noStrike" cap="none" normalizeH="0" baseline="0" dirty="0">
                <a:ln>
                  <a:noFill/>
                </a:ln>
                <a:effectLst/>
              </a:rPr>
              <a:t>BW seinen Sitz </a:t>
            </a:r>
            <a:r>
              <a:rPr kumimoji="0" lang="de-DE" altLang="de-DE" sz="2400" b="0" i="0" u="none" strike="noStrike" cap="none" normalizeH="0" baseline="0" dirty="0">
                <a:ln>
                  <a:noFill/>
                </a:ln>
                <a:effectLst/>
              </a:rPr>
              <a:t>hat, es sei denn, dass eine </a:t>
            </a:r>
            <a:r>
              <a:rPr kumimoji="0" lang="de-DE" altLang="de-DE" sz="2400" b="1" i="0" u="none" strike="noStrike" cap="none" normalizeH="0" baseline="0" dirty="0">
                <a:ln>
                  <a:noFill/>
                </a:ln>
                <a:effectLst/>
              </a:rPr>
              <a:t>überwiegende Tätigkeit nach Nummer 1 </a:t>
            </a:r>
            <a:r>
              <a:rPr kumimoji="0" lang="de-DE" altLang="de-DE" sz="2400" b="0" i="0" u="none" strike="noStrike" cap="none" normalizeH="0" baseline="0" dirty="0">
                <a:ln>
                  <a:noFill/>
                </a:ln>
                <a:effectLst/>
              </a:rPr>
              <a:t>vorliegt,</a:t>
            </a:r>
          </a:p>
          <a:p>
            <a:pPr marL="0" marR="0" lvl="0" indent="0" defTabSz="914400" rtl="0" eaLnBrk="0" fontAlgn="base" latinLnBrk="0" hangingPunct="0">
              <a:lnSpc>
                <a:spcPct val="100000"/>
              </a:lnSpc>
              <a:spcBef>
                <a:spcPct val="0"/>
              </a:spcBef>
              <a:spcAft>
                <a:spcPct val="0"/>
              </a:spcAft>
              <a:buClrTx/>
              <a:buSzTx/>
              <a:tabLst/>
            </a:pPr>
            <a:r>
              <a:rPr kumimoji="0" lang="de-DE" altLang="de-DE" sz="2000" b="0" i="0" u="none" strike="noStrike" cap="none" normalizeH="0" baseline="0" dirty="0">
                <a:ln>
                  <a:noFill/>
                </a:ln>
                <a:effectLst/>
              </a:rPr>
              <a:t>3. </a:t>
            </a:r>
            <a:r>
              <a:rPr kumimoji="0" lang="de-DE" altLang="de-DE" sz="2400" b="0" i="0" u="none" strike="noStrike" cap="none" normalizeH="0" baseline="0" dirty="0">
                <a:ln>
                  <a:noFill/>
                </a:ln>
                <a:effectLst/>
              </a:rPr>
              <a:t>von </a:t>
            </a:r>
            <a:r>
              <a:rPr kumimoji="0" lang="de-DE" altLang="de-DE" sz="2400" b="1" i="0" u="none" strike="noStrike" cap="none" normalizeH="0" baseline="0" dirty="0">
                <a:ln>
                  <a:noFill/>
                </a:ln>
                <a:effectLst/>
              </a:rPr>
              <a:t>der obersten Landesjugendbehörde </a:t>
            </a:r>
            <a:r>
              <a:rPr kumimoji="0" lang="de-DE" altLang="de-DE" sz="2400" b="0" i="0" u="none" strike="noStrike" cap="none" normalizeH="0" baseline="0" dirty="0">
                <a:ln>
                  <a:noFill/>
                </a:ln>
                <a:effectLst/>
              </a:rPr>
              <a:t>in den </a:t>
            </a:r>
            <a:r>
              <a:rPr kumimoji="0" lang="de-DE" altLang="de-DE" sz="2400" b="1" i="0" u="none" strike="noStrike" cap="none" normalizeH="0" baseline="0" dirty="0">
                <a:ln>
                  <a:noFill/>
                </a:ln>
                <a:effectLst/>
              </a:rPr>
              <a:t>übrigen Fällen</a:t>
            </a:r>
            <a:r>
              <a:rPr kumimoji="0" lang="de-DE" altLang="de-DE" b="0" i="0" u="none" strike="noStrike" cap="none" normalizeH="0" baseline="0" dirty="0">
                <a:ln>
                  <a:noFill/>
                </a:ln>
                <a:effectLst/>
              </a:rPr>
              <a:t>.</a:t>
            </a:r>
          </a:p>
          <a:p>
            <a:pPr marL="457200" marR="0" lvl="0" indent="-457200"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de-DE" altLang="de-DE" sz="2400" dirty="0"/>
              <a:t>Verpflichtung zur Herstellung des Einvernehmens bei landesweiter Bedeutung für KVJS entfällt</a:t>
            </a:r>
            <a:endParaRPr kumimoji="0" lang="de-DE" altLang="de-DE" sz="2400" b="0" i="0" u="none" strike="noStrike" cap="none" normalizeH="0" baseline="0" dirty="0">
              <a:ln>
                <a:noFill/>
              </a:ln>
              <a:effectLst/>
            </a:endParaRPr>
          </a:p>
          <a:p>
            <a:pPr algn="just"/>
            <a:endParaRPr lang="de-DE" sz="1600" b="0" i="0" dirty="0">
              <a:solidFill>
                <a:srgbClr val="2A2623"/>
              </a:solidFill>
              <a:effectLst/>
              <a:latin typeface="ArialMT"/>
            </a:endParaRPr>
          </a:p>
        </p:txBody>
      </p:sp>
      <p:sp>
        <p:nvSpPr>
          <p:cNvPr id="8" name="Titel 7">
            <a:extLst>
              <a:ext uri="{FF2B5EF4-FFF2-40B4-BE49-F238E27FC236}">
                <a16:creationId xmlns:a16="http://schemas.microsoft.com/office/drawing/2014/main" id="{B1BD13FE-C282-BD40-81BA-3374F796D4DF}"/>
              </a:ext>
            </a:extLst>
          </p:cNvPr>
          <p:cNvSpPr>
            <a:spLocks noGrp="1"/>
          </p:cNvSpPr>
          <p:nvPr>
            <p:ph type="ctrTitle"/>
          </p:nvPr>
        </p:nvSpPr>
        <p:spPr>
          <a:xfrm>
            <a:off x="660400" y="360000"/>
            <a:ext cx="10195442" cy="1164000"/>
          </a:xfrm>
        </p:spPr>
        <p:txBody>
          <a:bodyPr/>
          <a:lstStyle/>
          <a:p>
            <a:r>
              <a:rPr lang="de-DE" dirty="0">
                <a:latin typeface="Arial" panose="020B0604020202020204" pitchFamily="34" charset="0"/>
              </a:rPr>
              <a:t>Zuständigkeit (§ 14 Abs. 1)</a:t>
            </a:r>
            <a:endParaRPr lang="de-DE" dirty="0"/>
          </a:p>
        </p:txBody>
      </p:sp>
    </p:spTree>
    <p:extLst>
      <p:ext uri="{BB962C8B-B14F-4D97-AF65-F5344CB8AC3E}">
        <p14:creationId xmlns:p14="http://schemas.microsoft.com/office/powerpoint/2010/main" val="6553408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platzhalter 12">
            <a:extLst>
              <a:ext uri="{FF2B5EF4-FFF2-40B4-BE49-F238E27FC236}">
                <a16:creationId xmlns:a16="http://schemas.microsoft.com/office/drawing/2014/main" id="{8E5082D9-8582-094E-85D1-5F29F5AF4E11}"/>
              </a:ext>
            </a:extLst>
          </p:cNvPr>
          <p:cNvSpPr>
            <a:spLocks noGrp="1"/>
          </p:cNvSpPr>
          <p:nvPr>
            <p:ph type="body" sz="quarter" idx="13"/>
          </p:nvPr>
        </p:nvSpPr>
        <p:spPr>
          <a:xfrm>
            <a:off x="660400" y="1913025"/>
            <a:ext cx="10678160" cy="4109200"/>
          </a:xfrm>
        </p:spPr>
        <p:txBody>
          <a:bodyPr/>
          <a:lstStyle/>
          <a:p>
            <a:pPr marL="457200" marR="0" lvl="0" indent="-457200" defTabSz="914400" rtl="0" eaLnBrk="0" fontAlgn="base" latinLnBrk="0" hangingPunct="0">
              <a:lnSpc>
                <a:spcPct val="100000"/>
              </a:lnSpc>
              <a:spcBef>
                <a:spcPct val="0"/>
              </a:spcBef>
              <a:spcAft>
                <a:spcPct val="0"/>
              </a:spcAft>
              <a:buClrTx/>
              <a:buSzTx/>
              <a:buAutoNum type="arabicPeriod"/>
              <a:tabLst/>
            </a:pPr>
            <a:r>
              <a:rPr kumimoji="0" lang="de-DE" altLang="de-DE" b="0" i="0" u="none" strike="noStrike" cap="none" normalizeH="0" baseline="0" dirty="0">
                <a:ln>
                  <a:noFill/>
                </a:ln>
                <a:effectLst/>
              </a:rPr>
              <a:t>Trägersitz + ausschließliche oder überwiegende Tätigkeit</a:t>
            </a:r>
          </a:p>
          <a:p>
            <a:pPr marL="457200" marR="0" lvl="0" indent="-457200" defTabSz="914400" rtl="0" eaLnBrk="0" fontAlgn="base" latinLnBrk="0" hangingPunct="0">
              <a:lnSpc>
                <a:spcPct val="100000"/>
              </a:lnSpc>
              <a:spcBef>
                <a:spcPct val="0"/>
              </a:spcBef>
              <a:spcAft>
                <a:spcPct val="0"/>
              </a:spcAft>
              <a:buClrTx/>
              <a:buSzTx/>
              <a:buAutoNum type="arabicPeriod"/>
              <a:tabLst/>
            </a:pPr>
            <a:r>
              <a:rPr kumimoji="0" lang="de-DE" altLang="de-DE" b="0" i="0" u="none" strike="noStrike" cap="none" normalizeH="0" baseline="0" dirty="0">
                <a:ln>
                  <a:noFill/>
                </a:ln>
                <a:effectLst/>
              </a:rPr>
              <a:t>Sitz und überwiegende Tätigkeit </a:t>
            </a:r>
            <a:r>
              <a:rPr kumimoji="0" lang="de-DE" altLang="de-DE" b="1" i="0" u="none" strike="noStrike" cap="none" normalizeH="0" baseline="0" dirty="0">
                <a:ln>
                  <a:noFill/>
                </a:ln>
                <a:effectLst/>
              </a:rPr>
              <a:t>verschiedene Jugendamtsbezirke</a:t>
            </a:r>
            <a:r>
              <a:rPr kumimoji="0" lang="de-DE" altLang="de-DE" b="0" i="0" u="none" strike="noStrike" cap="none" normalizeH="0" baseline="0" dirty="0">
                <a:ln>
                  <a:noFill/>
                </a:ln>
                <a:effectLst/>
              </a:rPr>
              <a:t> </a:t>
            </a:r>
          </a:p>
          <a:p>
            <a:pPr marL="342900" marR="0" lvl="0" indent="-342900" defTabSz="914400" rtl="0" eaLnBrk="0" fontAlgn="base" latinLnBrk="0" hangingPunct="0">
              <a:lnSpc>
                <a:spcPct val="100000"/>
              </a:lnSpc>
              <a:spcBef>
                <a:spcPct val="0"/>
              </a:spcBef>
              <a:spcAft>
                <a:spcPct val="0"/>
              </a:spcAft>
              <a:buClrTx/>
              <a:buSzTx/>
              <a:buFont typeface="Wingdings" panose="05000000000000000000" pitchFamily="2" charset="2"/>
              <a:buChar char="è"/>
              <a:tabLst/>
            </a:pPr>
            <a:r>
              <a:rPr kumimoji="0" lang="de-DE" altLang="de-DE" b="0" i="0" u="none" strike="noStrike" cap="none" normalizeH="0" baseline="0" dirty="0">
                <a:ln>
                  <a:noFill/>
                </a:ln>
                <a:effectLst/>
              </a:rPr>
              <a:t>Jugendamt, mit </a:t>
            </a:r>
            <a:r>
              <a:rPr kumimoji="0" lang="de-DE" altLang="de-DE" b="1" i="0" u="none" strike="noStrike" cap="none" normalizeH="0" baseline="0" dirty="0">
                <a:ln>
                  <a:noFill/>
                </a:ln>
                <a:effectLst/>
              </a:rPr>
              <a:t>ausschließlicher oder überwiegender Tätigkeit</a:t>
            </a:r>
          </a:p>
          <a:p>
            <a:pPr marL="0" marR="0" lvl="0" indent="0" defTabSz="914400" rtl="0" eaLnBrk="0" fontAlgn="base" latinLnBrk="0" hangingPunct="0">
              <a:lnSpc>
                <a:spcPct val="100000"/>
              </a:lnSpc>
              <a:spcBef>
                <a:spcPct val="0"/>
              </a:spcBef>
              <a:spcAft>
                <a:spcPct val="0"/>
              </a:spcAft>
              <a:buClrTx/>
              <a:buSzTx/>
              <a:tabLst/>
            </a:pPr>
            <a:endParaRPr lang="de-DE" sz="1600" b="0" i="0" dirty="0">
              <a:solidFill>
                <a:srgbClr val="2A2623"/>
              </a:solidFill>
              <a:effectLst/>
              <a:latin typeface="ArialMT"/>
            </a:endParaRPr>
          </a:p>
        </p:txBody>
      </p:sp>
      <p:sp>
        <p:nvSpPr>
          <p:cNvPr id="8" name="Titel 7">
            <a:extLst>
              <a:ext uri="{FF2B5EF4-FFF2-40B4-BE49-F238E27FC236}">
                <a16:creationId xmlns:a16="http://schemas.microsoft.com/office/drawing/2014/main" id="{B1BD13FE-C282-BD40-81BA-3374F796D4DF}"/>
              </a:ext>
            </a:extLst>
          </p:cNvPr>
          <p:cNvSpPr>
            <a:spLocks noGrp="1"/>
          </p:cNvSpPr>
          <p:nvPr>
            <p:ph type="ctrTitle"/>
          </p:nvPr>
        </p:nvSpPr>
        <p:spPr>
          <a:xfrm>
            <a:off x="660400" y="360000"/>
            <a:ext cx="10195442" cy="1164000"/>
          </a:xfrm>
        </p:spPr>
        <p:txBody>
          <a:bodyPr/>
          <a:lstStyle/>
          <a:p>
            <a:r>
              <a:rPr lang="de-DE" dirty="0">
                <a:latin typeface="Arial" panose="020B0604020202020204" pitchFamily="34" charset="0"/>
              </a:rPr>
              <a:t>Zuständigkeit Jugendamt (§ 14 Abs. 1)</a:t>
            </a:r>
            <a:endParaRPr lang="de-DE" dirty="0"/>
          </a:p>
        </p:txBody>
      </p:sp>
    </p:spTree>
    <p:extLst>
      <p:ext uri="{BB962C8B-B14F-4D97-AF65-F5344CB8AC3E}">
        <p14:creationId xmlns:p14="http://schemas.microsoft.com/office/powerpoint/2010/main" val="17998491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platzhalter 12">
            <a:extLst>
              <a:ext uri="{FF2B5EF4-FFF2-40B4-BE49-F238E27FC236}">
                <a16:creationId xmlns:a16="http://schemas.microsoft.com/office/drawing/2014/main" id="{8E5082D9-8582-094E-85D1-5F29F5AF4E11}"/>
              </a:ext>
            </a:extLst>
          </p:cNvPr>
          <p:cNvSpPr>
            <a:spLocks noGrp="1"/>
          </p:cNvSpPr>
          <p:nvPr>
            <p:ph type="body" sz="quarter" idx="13"/>
          </p:nvPr>
        </p:nvSpPr>
        <p:spPr>
          <a:xfrm>
            <a:off x="660400" y="1913025"/>
            <a:ext cx="10678160" cy="4109200"/>
          </a:xfrm>
        </p:spPr>
        <p:txBody>
          <a:bodyPr/>
          <a:lstStyle/>
          <a:p>
            <a:r>
              <a:rPr lang="de-DE" sz="1800" b="0" i="1" u="none" strike="noStrike" baseline="0" dirty="0">
                <a:latin typeface="Arial" panose="020B0604020202020204" pitchFamily="34" charset="0"/>
              </a:rPr>
              <a:t>Beispiel 1: </a:t>
            </a:r>
            <a:endParaRPr lang="de-DE" sz="1800" b="0" i="0" u="none" strike="noStrike" baseline="0" dirty="0">
              <a:latin typeface="Arial" panose="020B0604020202020204" pitchFamily="34" charset="0"/>
            </a:endParaRPr>
          </a:p>
          <a:p>
            <a:r>
              <a:rPr lang="de-DE" sz="1800" b="0" i="1" u="none" strike="noStrike" baseline="0" dirty="0">
                <a:latin typeface="Arial" panose="020B0604020202020204" pitchFamily="34" charset="0"/>
              </a:rPr>
              <a:t>Träger hat seinen Sitz im Jugendamtsbezirk A in Baden-Württemberg und in diesem Bezirk betreibt er vier Einrichtungen der Kindertagesbetreuung. Die Zuständigkeit liegt bei Jugendamt A, da in dessen Bezirk die ausschließliche Tätigkeit des Trägers liegt. </a:t>
            </a:r>
          </a:p>
          <a:p>
            <a:endParaRPr lang="de-DE" sz="1800" b="0" i="0" u="none" strike="noStrike" baseline="0" dirty="0">
              <a:latin typeface="Arial" panose="020B0604020202020204" pitchFamily="34" charset="0"/>
            </a:endParaRPr>
          </a:p>
          <a:p>
            <a:r>
              <a:rPr lang="de-DE" sz="1800" b="0" i="1" u="none" strike="noStrike" baseline="0" dirty="0">
                <a:latin typeface="Arial" panose="020B0604020202020204" pitchFamily="34" charset="0"/>
              </a:rPr>
              <a:t>Beispiel 2: </a:t>
            </a:r>
            <a:endParaRPr lang="de-DE" sz="1800" b="0" i="0" u="none" strike="noStrike" baseline="0" dirty="0">
              <a:latin typeface="Arial" panose="020B0604020202020204" pitchFamily="34" charset="0"/>
            </a:endParaRPr>
          </a:p>
          <a:p>
            <a:r>
              <a:rPr lang="de-DE" sz="1800" b="0" i="1" u="none" strike="noStrike" baseline="0" dirty="0">
                <a:latin typeface="Arial" panose="020B0604020202020204" pitchFamily="34" charset="0"/>
              </a:rPr>
              <a:t>Träger hat seinen Sitz im Jugendamtsbezirk A in Baden-Württemberg, betreibt jedoch drei Einrichtungen der Kindertagesbetreuung im Jugendamtsbezirk B in Baden-Württemberg. Die Zuständigkeit liegt bei Jugendamt B, da in dessen Bezirk die ausschließliche Tätigkeit des Trägers liegt.</a:t>
            </a:r>
          </a:p>
          <a:p>
            <a:endParaRPr lang="de-DE" sz="1800" i="1" dirty="0">
              <a:latin typeface="Arial" panose="020B0604020202020204" pitchFamily="34" charset="0"/>
            </a:endParaRPr>
          </a:p>
          <a:p>
            <a:r>
              <a:rPr lang="de-DE" sz="1800" b="0" i="1" u="none" strike="noStrike" baseline="0" dirty="0">
                <a:latin typeface="Arial" panose="020B0604020202020204" pitchFamily="34" charset="0"/>
              </a:rPr>
              <a:t>Beispiel 3: </a:t>
            </a:r>
            <a:endParaRPr lang="de-DE" sz="1800" b="0" i="0" u="none" strike="noStrike" baseline="0" dirty="0">
              <a:latin typeface="Arial" panose="020B0604020202020204" pitchFamily="34" charset="0"/>
            </a:endParaRPr>
          </a:p>
          <a:p>
            <a:r>
              <a:rPr lang="de-DE" sz="1800" b="0" i="1" u="none" strike="noStrike" baseline="0" dirty="0">
                <a:latin typeface="Arial" panose="020B0604020202020204" pitchFamily="34" charset="0"/>
              </a:rPr>
              <a:t>Träger hat seinen Sitz im Jugendamtsbezirk A in Bayern, betreibt jedoch vier Einrichtungen der Kindertagesbetreuung im Jugendamtsbezirk B in Baden-Württemberg. Die Zuständigkeit liegt bei Jugendamt B, da in dessen Bezirk die ausschließliche Tätigkeit des Trägers liegt.  </a:t>
            </a:r>
            <a:endParaRPr lang="de-DE" sz="1600" b="0" i="0" dirty="0">
              <a:effectLst/>
              <a:latin typeface="ArialMT"/>
            </a:endParaRPr>
          </a:p>
        </p:txBody>
      </p:sp>
      <p:sp>
        <p:nvSpPr>
          <p:cNvPr id="8" name="Titel 7">
            <a:extLst>
              <a:ext uri="{FF2B5EF4-FFF2-40B4-BE49-F238E27FC236}">
                <a16:creationId xmlns:a16="http://schemas.microsoft.com/office/drawing/2014/main" id="{B1BD13FE-C282-BD40-81BA-3374F796D4DF}"/>
              </a:ext>
            </a:extLst>
          </p:cNvPr>
          <p:cNvSpPr>
            <a:spLocks noGrp="1"/>
          </p:cNvSpPr>
          <p:nvPr>
            <p:ph type="ctrTitle"/>
          </p:nvPr>
        </p:nvSpPr>
        <p:spPr>
          <a:xfrm>
            <a:off x="660400" y="360000"/>
            <a:ext cx="10195442" cy="1164000"/>
          </a:xfrm>
        </p:spPr>
        <p:txBody>
          <a:bodyPr/>
          <a:lstStyle/>
          <a:p>
            <a:r>
              <a:rPr lang="de-DE" dirty="0">
                <a:latin typeface="Arial" panose="020B0604020202020204" pitchFamily="34" charset="0"/>
              </a:rPr>
              <a:t>Beispiele</a:t>
            </a:r>
            <a:endParaRPr lang="de-DE" dirty="0"/>
          </a:p>
        </p:txBody>
      </p:sp>
    </p:spTree>
    <p:extLst>
      <p:ext uri="{BB962C8B-B14F-4D97-AF65-F5344CB8AC3E}">
        <p14:creationId xmlns:p14="http://schemas.microsoft.com/office/powerpoint/2010/main" val="99398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platzhalter 12">
            <a:extLst>
              <a:ext uri="{FF2B5EF4-FFF2-40B4-BE49-F238E27FC236}">
                <a16:creationId xmlns:a16="http://schemas.microsoft.com/office/drawing/2014/main" id="{8E5082D9-8582-094E-85D1-5F29F5AF4E11}"/>
              </a:ext>
            </a:extLst>
          </p:cNvPr>
          <p:cNvSpPr>
            <a:spLocks noGrp="1"/>
          </p:cNvSpPr>
          <p:nvPr>
            <p:ph type="body" sz="quarter" idx="13"/>
          </p:nvPr>
        </p:nvSpPr>
        <p:spPr>
          <a:xfrm>
            <a:off x="660400" y="1913025"/>
            <a:ext cx="10678160" cy="4109200"/>
          </a:xfrm>
        </p:spPr>
        <p:txBody>
          <a:bodyPr/>
          <a:lstStyle/>
          <a:p>
            <a:r>
              <a:rPr lang="de-DE" sz="1800" b="0" i="1" u="none" strike="noStrike" baseline="0" dirty="0">
                <a:latin typeface="Arial" panose="020B0604020202020204" pitchFamily="34" charset="0"/>
              </a:rPr>
              <a:t>Beispiel 4: </a:t>
            </a:r>
            <a:endParaRPr lang="de-DE" sz="1800" b="0" i="0" u="none" strike="noStrike" baseline="0" dirty="0">
              <a:latin typeface="Arial" panose="020B0604020202020204" pitchFamily="34" charset="0"/>
            </a:endParaRPr>
          </a:p>
          <a:p>
            <a:r>
              <a:rPr lang="de-DE" sz="1800" b="0" i="1" u="none" strike="noStrike" baseline="0" dirty="0">
                <a:latin typeface="Arial" panose="020B0604020202020204" pitchFamily="34" charset="0"/>
              </a:rPr>
              <a:t>Träger hat seinen Sitz in einem Jugendamtsbezirk in Baden-Württemberg und betreibt in sechs Jugendamtsbezirken in Baden-Württemberg Einrichtungen der Kindertagesbetreuung. Da keine überwiegende Tätigkeit in einem Jugendamtsbezirk vorliegt und der Träger in den Bezirken mehrerer Jugendämter tätig ist, besteht die Zuständigkeit des KVJS-Landesjugendamts. </a:t>
            </a:r>
          </a:p>
          <a:p>
            <a:endParaRPr lang="de-DE" sz="1800" b="0" i="0" u="none" strike="noStrike" baseline="0" dirty="0">
              <a:latin typeface="Arial" panose="020B0604020202020204" pitchFamily="34" charset="0"/>
            </a:endParaRPr>
          </a:p>
          <a:p>
            <a:r>
              <a:rPr lang="de-DE" sz="1800" b="0" i="1" u="none" strike="noStrike" baseline="0" dirty="0">
                <a:latin typeface="Arial" panose="020B0604020202020204" pitchFamily="34" charset="0"/>
              </a:rPr>
              <a:t>Beispiel 5: </a:t>
            </a:r>
            <a:endParaRPr lang="de-DE" sz="1800" b="0" i="0" u="none" strike="noStrike" baseline="0" dirty="0">
              <a:latin typeface="Arial" panose="020B0604020202020204" pitchFamily="34" charset="0"/>
            </a:endParaRPr>
          </a:p>
          <a:p>
            <a:r>
              <a:rPr lang="de-DE" sz="1800" b="0" i="1" u="none" strike="noStrike" baseline="0" dirty="0">
                <a:latin typeface="Arial" panose="020B0604020202020204" pitchFamily="34" charset="0"/>
              </a:rPr>
              <a:t>Träger hat seinen Sitz in einem Jugendamtsbezirk in Baden-Württemberg und agiert als Dachverband für ganz Baden-Württemberg. Die Zuständigkeit liegt beim KVJS-Landesjugendamt, da keine überwiegende Tätigkeit in einem Jugendamtsbezirk vorliegt. </a:t>
            </a:r>
            <a:endParaRPr lang="de-DE" sz="1600" b="0" i="0" dirty="0">
              <a:effectLst/>
              <a:latin typeface="ArialMT"/>
            </a:endParaRPr>
          </a:p>
        </p:txBody>
      </p:sp>
      <p:sp>
        <p:nvSpPr>
          <p:cNvPr id="8" name="Titel 7">
            <a:extLst>
              <a:ext uri="{FF2B5EF4-FFF2-40B4-BE49-F238E27FC236}">
                <a16:creationId xmlns:a16="http://schemas.microsoft.com/office/drawing/2014/main" id="{B1BD13FE-C282-BD40-81BA-3374F796D4DF}"/>
              </a:ext>
            </a:extLst>
          </p:cNvPr>
          <p:cNvSpPr>
            <a:spLocks noGrp="1"/>
          </p:cNvSpPr>
          <p:nvPr>
            <p:ph type="ctrTitle"/>
          </p:nvPr>
        </p:nvSpPr>
        <p:spPr>
          <a:xfrm>
            <a:off x="660400" y="360000"/>
            <a:ext cx="10195442" cy="1164000"/>
          </a:xfrm>
        </p:spPr>
        <p:txBody>
          <a:bodyPr/>
          <a:lstStyle/>
          <a:p>
            <a:r>
              <a:rPr lang="de-DE" dirty="0">
                <a:latin typeface="Arial" panose="020B0604020202020204" pitchFamily="34" charset="0"/>
              </a:rPr>
              <a:t>Beispiele</a:t>
            </a:r>
            <a:endParaRPr lang="de-DE" dirty="0"/>
          </a:p>
        </p:txBody>
      </p:sp>
    </p:spTree>
    <p:extLst>
      <p:ext uri="{BB962C8B-B14F-4D97-AF65-F5344CB8AC3E}">
        <p14:creationId xmlns:p14="http://schemas.microsoft.com/office/powerpoint/2010/main" val="3905142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platzhalter 12">
            <a:extLst>
              <a:ext uri="{FF2B5EF4-FFF2-40B4-BE49-F238E27FC236}">
                <a16:creationId xmlns:a16="http://schemas.microsoft.com/office/drawing/2014/main" id="{8E5082D9-8582-094E-85D1-5F29F5AF4E11}"/>
              </a:ext>
            </a:extLst>
          </p:cNvPr>
          <p:cNvSpPr>
            <a:spLocks noGrp="1"/>
          </p:cNvSpPr>
          <p:nvPr>
            <p:ph type="body" sz="quarter" idx="13"/>
          </p:nvPr>
        </p:nvSpPr>
        <p:spPr>
          <a:xfrm>
            <a:off x="660400" y="1913025"/>
            <a:ext cx="10678160" cy="4109200"/>
          </a:xfrm>
        </p:spPr>
        <p:txBody>
          <a:bodyPr/>
          <a:lstStyle/>
          <a:p>
            <a:pPr marL="457200" marR="0" lvl="0" indent="-457200"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de-DE" altLang="de-DE" b="0" i="0" u="none" strike="noStrike" cap="none" normalizeH="0" baseline="0" dirty="0">
                <a:ln>
                  <a:noFill/>
                </a:ln>
                <a:effectLst/>
              </a:rPr>
              <a:t>Anerkennung bezieht sich auf gesamtes Bundesgebiet (§ 14 Abs. 2 S. 1)</a:t>
            </a:r>
          </a:p>
          <a:p>
            <a:pPr marL="457200" marR="0" lvl="0" indent="-457200"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de-DE" altLang="de-DE" b="0" i="0" u="none" strike="noStrike" cap="none" normalizeH="0" baseline="0" dirty="0">
                <a:ln>
                  <a:noFill/>
                </a:ln>
                <a:effectLst/>
              </a:rPr>
              <a:t>Anerkennungsbehörde kann Anerkennung auf die Bezirke eines oder mehrerer Jugendämter oder KVJS auf BW beschränken (§ 14 Abs. 2 S. 2)</a:t>
            </a:r>
          </a:p>
          <a:p>
            <a:pPr marL="0" marR="0" lvl="0" indent="0" defTabSz="914400" rtl="0" eaLnBrk="0" fontAlgn="base" latinLnBrk="0" hangingPunct="0">
              <a:lnSpc>
                <a:spcPct val="100000"/>
              </a:lnSpc>
              <a:spcBef>
                <a:spcPct val="0"/>
              </a:spcBef>
              <a:spcAft>
                <a:spcPct val="0"/>
              </a:spcAft>
              <a:buClrTx/>
              <a:buSzTx/>
              <a:buFontTx/>
              <a:buNone/>
              <a:tabLst/>
            </a:pPr>
            <a:endParaRPr lang="de-DE" sz="1600" b="0" i="0" dirty="0">
              <a:solidFill>
                <a:srgbClr val="2A2623"/>
              </a:solidFill>
              <a:effectLst/>
              <a:latin typeface="ArialMT"/>
            </a:endParaRPr>
          </a:p>
        </p:txBody>
      </p:sp>
      <p:sp>
        <p:nvSpPr>
          <p:cNvPr id="8" name="Titel 7">
            <a:extLst>
              <a:ext uri="{FF2B5EF4-FFF2-40B4-BE49-F238E27FC236}">
                <a16:creationId xmlns:a16="http://schemas.microsoft.com/office/drawing/2014/main" id="{B1BD13FE-C282-BD40-81BA-3374F796D4DF}"/>
              </a:ext>
            </a:extLst>
          </p:cNvPr>
          <p:cNvSpPr>
            <a:spLocks noGrp="1"/>
          </p:cNvSpPr>
          <p:nvPr>
            <p:ph type="ctrTitle"/>
          </p:nvPr>
        </p:nvSpPr>
        <p:spPr>
          <a:xfrm>
            <a:off x="660400" y="360000"/>
            <a:ext cx="10195442" cy="1164000"/>
          </a:xfrm>
        </p:spPr>
        <p:txBody>
          <a:bodyPr/>
          <a:lstStyle/>
          <a:p>
            <a:r>
              <a:rPr lang="de-DE" dirty="0">
                <a:latin typeface="Arial" panose="020B0604020202020204" pitchFamily="34" charset="0"/>
              </a:rPr>
              <a:t>Wirkungskreis der Anerkennung (§ 14 Abs. 2)</a:t>
            </a:r>
            <a:endParaRPr lang="de-DE" dirty="0"/>
          </a:p>
        </p:txBody>
      </p:sp>
    </p:spTree>
    <p:extLst>
      <p:ext uri="{BB962C8B-B14F-4D97-AF65-F5344CB8AC3E}">
        <p14:creationId xmlns:p14="http://schemas.microsoft.com/office/powerpoint/2010/main" val="5977162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platzhalter 12">
            <a:extLst>
              <a:ext uri="{FF2B5EF4-FFF2-40B4-BE49-F238E27FC236}">
                <a16:creationId xmlns:a16="http://schemas.microsoft.com/office/drawing/2014/main" id="{8E5082D9-8582-094E-85D1-5F29F5AF4E11}"/>
              </a:ext>
            </a:extLst>
          </p:cNvPr>
          <p:cNvSpPr>
            <a:spLocks noGrp="1"/>
          </p:cNvSpPr>
          <p:nvPr>
            <p:ph type="body" sz="quarter" idx="13"/>
          </p:nvPr>
        </p:nvSpPr>
        <p:spPr>
          <a:xfrm>
            <a:off x="660400" y="1913025"/>
            <a:ext cx="10678160" cy="4109200"/>
          </a:xfrm>
        </p:spPr>
        <p:txBody>
          <a:bodyPr/>
          <a:lstStyle/>
          <a:p>
            <a:pPr marL="342900" marR="0" lvl="0" indent="-342900"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de-DE" altLang="de-DE" b="0" i="0" u="none" strike="noStrike" cap="none" normalizeH="0" baseline="0" dirty="0">
                <a:ln>
                  <a:noFill/>
                </a:ln>
                <a:effectLst/>
              </a:rPr>
              <a:t>Aufhebung möglich, wenn Voraussetzungen nicht vorgelegen haben oder nicht mehr vorliegen</a:t>
            </a:r>
            <a:r>
              <a:rPr lang="de-DE" altLang="de-DE" dirty="0"/>
              <a:t> (§ 14 Abs. 3)</a:t>
            </a:r>
            <a:endParaRPr kumimoji="0" lang="de-DE" altLang="de-DE" b="0" i="0" u="none" strike="noStrike" cap="none" normalizeH="0" baseline="0" dirty="0">
              <a:ln>
                <a:noFill/>
              </a:ln>
              <a:effectLst/>
            </a:endParaRPr>
          </a:p>
          <a:p>
            <a:pPr marL="342900" indent="-342900" defTabSz="914400" eaLnBrk="0" fontAlgn="base" hangingPunct="0">
              <a:spcBef>
                <a:spcPct val="0"/>
              </a:spcBef>
              <a:spcAft>
                <a:spcPct val="0"/>
              </a:spcAft>
              <a:buSzTx/>
              <a:buFont typeface="Arial" panose="020B0604020202020204" pitchFamily="34" charset="0"/>
              <a:buChar char="•"/>
            </a:pPr>
            <a:r>
              <a:rPr lang="de-DE" altLang="de-DE" dirty="0"/>
              <a:t>Pflichtgemäßes Ermessen</a:t>
            </a:r>
          </a:p>
          <a:p>
            <a:pPr marL="342900" indent="-342900" defTabSz="914400" eaLnBrk="0" fontAlgn="base" hangingPunct="0">
              <a:spcBef>
                <a:spcPct val="0"/>
              </a:spcBef>
              <a:spcAft>
                <a:spcPct val="0"/>
              </a:spcAft>
              <a:buSzTx/>
              <a:buFont typeface="Arial" panose="020B0604020202020204" pitchFamily="34" charset="0"/>
              <a:buChar char="•"/>
            </a:pPr>
            <a:r>
              <a:rPr lang="de-DE" altLang="de-DE" dirty="0"/>
              <a:t>Lex specialis vor SGB X </a:t>
            </a:r>
            <a:r>
              <a:rPr lang="de-DE" dirty="0"/>
              <a:t>(LT-Drs. 17/9086, 58)</a:t>
            </a:r>
            <a:endParaRPr lang="de-DE" altLang="de-DE" dirty="0"/>
          </a:p>
          <a:p>
            <a:pPr marL="342900" indent="-342900" defTabSz="914400" eaLnBrk="0" fontAlgn="base" hangingPunct="0">
              <a:spcBef>
                <a:spcPct val="0"/>
              </a:spcBef>
              <a:spcAft>
                <a:spcPct val="0"/>
              </a:spcAft>
              <a:buSzTx/>
              <a:buFont typeface="Arial" panose="020B0604020202020204" pitchFamily="34" charset="0"/>
              <a:buChar char="•"/>
            </a:pPr>
            <a:r>
              <a:rPr kumimoji="0" lang="de-DE" altLang="de-DE" b="0" i="0" u="none" strike="noStrike" cap="none" normalizeH="0" baseline="0" dirty="0">
                <a:ln>
                  <a:noFill/>
                </a:ln>
                <a:effectLst/>
              </a:rPr>
              <a:t>Au</a:t>
            </a:r>
            <a:r>
              <a:rPr lang="de-DE" altLang="de-DE" dirty="0"/>
              <a:t>fhebung führt Anerkennungsbehörde durch </a:t>
            </a:r>
            <a:r>
              <a:rPr lang="de-DE" dirty="0"/>
              <a:t>(LT-Drs. 17/9086, 58)</a:t>
            </a:r>
            <a:endParaRPr lang="de-DE" altLang="de-DE" dirty="0"/>
          </a:p>
          <a:p>
            <a:pPr marL="342900" marR="0" lvl="0" indent="-342900"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de-DE" altLang="de-DE" b="0" i="0" u="none" strike="noStrike" cap="none" normalizeH="0" baseline="0" dirty="0">
                <a:ln>
                  <a:noFill/>
                </a:ln>
                <a:effectLst/>
              </a:rPr>
              <a:t>Beweislast bei Anerkennungsbehörde </a:t>
            </a:r>
            <a:r>
              <a:rPr lang="de-DE" dirty="0"/>
              <a:t>(LT-Drs. 17/9086, 58)</a:t>
            </a:r>
            <a:endParaRPr kumimoji="0" lang="de-DE" altLang="de-DE" b="0" i="0" u="none" strike="noStrike" cap="none" normalizeH="0" baseline="0" dirty="0">
              <a:ln>
                <a:noFill/>
              </a:ln>
              <a:effectLst/>
            </a:endParaRPr>
          </a:p>
          <a:p>
            <a:pPr algn="just"/>
            <a:endParaRPr lang="de-DE" sz="1600" b="0" i="0" dirty="0">
              <a:solidFill>
                <a:srgbClr val="2A2623"/>
              </a:solidFill>
              <a:effectLst/>
              <a:latin typeface="ArialMT"/>
            </a:endParaRPr>
          </a:p>
        </p:txBody>
      </p:sp>
      <p:sp>
        <p:nvSpPr>
          <p:cNvPr id="8" name="Titel 7">
            <a:extLst>
              <a:ext uri="{FF2B5EF4-FFF2-40B4-BE49-F238E27FC236}">
                <a16:creationId xmlns:a16="http://schemas.microsoft.com/office/drawing/2014/main" id="{B1BD13FE-C282-BD40-81BA-3374F796D4DF}"/>
              </a:ext>
            </a:extLst>
          </p:cNvPr>
          <p:cNvSpPr>
            <a:spLocks noGrp="1"/>
          </p:cNvSpPr>
          <p:nvPr>
            <p:ph type="ctrTitle"/>
          </p:nvPr>
        </p:nvSpPr>
        <p:spPr>
          <a:xfrm>
            <a:off x="660400" y="360000"/>
            <a:ext cx="10195442" cy="1164000"/>
          </a:xfrm>
        </p:spPr>
        <p:txBody>
          <a:bodyPr/>
          <a:lstStyle/>
          <a:p>
            <a:r>
              <a:rPr lang="de-DE" dirty="0">
                <a:latin typeface="Arial" panose="020B0604020202020204" pitchFamily="34" charset="0"/>
              </a:rPr>
              <a:t>Aufhebung der Anerkennung (§ 14 Abs. 3)</a:t>
            </a:r>
            <a:endParaRPr lang="de-DE" dirty="0"/>
          </a:p>
        </p:txBody>
      </p:sp>
    </p:spTree>
    <p:extLst>
      <p:ext uri="{BB962C8B-B14F-4D97-AF65-F5344CB8AC3E}">
        <p14:creationId xmlns:p14="http://schemas.microsoft.com/office/powerpoint/2010/main" val="40763368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platzhalter 12">
            <a:extLst>
              <a:ext uri="{FF2B5EF4-FFF2-40B4-BE49-F238E27FC236}">
                <a16:creationId xmlns:a16="http://schemas.microsoft.com/office/drawing/2014/main" id="{8E5082D9-8582-094E-85D1-5F29F5AF4E11}"/>
              </a:ext>
            </a:extLst>
          </p:cNvPr>
          <p:cNvSpPr>
            <a:spLocks noGrp="1"/>
          </p:cNvSpPr>
          <p:nvPr>
            <p:ph type="body" sz="quarter" idx="13"/>
          </p:nvPr>
        </p:nvSpPr>
        <p:spPr>
          <a:xfrm>
            <a:off x="660400" y="1913025"/>
            <a:ext cx="10678160" cy="4109200"/>
          </a:xfrm>
        </p:spPr>
        <p:txBody>
          <a:bodyPr/>
          <a:lstStyle/>
          <a:p>
            <a:pPr marL="342900" marR="0" lvl="0" indent="-342900"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de-DE" altLang="de-DE" b="0" i="0" u="none" strike="noStrike" cap="none" normalizeH="0" baseline="0" dirty="0">
                <a:ln>
                  <a:noFill/>
                </a:ln>
                <a:effectLst/>
              </a:rPr>
              <a:t>„Die in der Liga der freien Wohlfahrtspflege zusammengeschlossenen Verbände der freien Wohlfahrtspflege sowie die Bezirks- und Ortsstellen dieser Verbände und die ihnen im Zeitpunkt des Inkrafttretens dieses Gesetzes angehörenden Mitgliedsverbände und -einrichtungen gelten als anerkannt.“ (§ 14 Abs. 4 S. 1)</a:t>
            </a:r>
          </a:p>
          <a:p>
            <a:pPr marL="342900" marR="0" lvl="0" indent="-342900"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de-DE" altLang="de-DE" b="0" i="0" u="none" strike="noStrike" cap="none" normalizeH="0" baseline="0" dirty="0">
                <a:ln>
                  <a:noFill/>
                </a:ln>
                <a:effectLst/>
              </a:rPr>
              <a:t>„Die Anerkennung eines Mitgliedsverbands oder einer Mitgliedseinrichtung erlischt, sobald der Verband oder die Einrichtung die Liga der freien Wohlfahrtspflege verlässt oder ausscheidet.“ (§ 14 Abs. 4 S. 2)</a:t>
            </a:r>
          </a:p>
          <a:p>
            <a:pPr indent="0"/>
            <a:endParaRPr lang="de-DE" b="0" i="0" dirty="0">
              <a:effectLst/>
            </a:endParaRPr>
          </a:p>
          <a:p>
            <a:pPr algn="just"/>
            <a:endParaRPr lang="de-DE" sz="1600" b="0" i="0" dirty="0">
              <a:solidFill>
                <a:srgbClr val="2A2623"/>
              </a:solidFill>
              <a:effectLst/>
              <a:latin typeface="ArialMT"/>
            </a:endParaRPr>
          </a:p>
        </p:txBody>
      </p:sp>
      <p:sp>
        <p:nvSpPr>
          <p:cNvPr id="8" name="Titel 7">
            <a:extLst>
              <a:ext uri="{FF2B5EF4-FFF2-40B4-BE49-F238E27FC236}">
                <a16:creationId xmlns:a16="http://schemas.microsoft.com/office/drawing/2014/main" id="{B1BD13FE-C282-BD40-81BA-3374F796D4DF}"/>
              </a:ext>
            </a:extLst>
          </p:cNvPr>
          <p:cNvSpPr>
            <a:spLocks noGrp="1"/>
          </p:cNvSpPr>
          <p:nvPr>
            <p:ph type="ctrTitle"/>
          </p:nvPr>
        </p:nvSpPr>
        <p:spPr>
          <a:xfrm>
            <a:off x="660400" y="360000"/>
            <a:ext cx="10195442" cy="1164000"/>
          </a:xfrm>
        </p:spPr>
        <p:txBody>
          <a:bodyPr/>
          <a:lstStyle/>
          <a:p>
            <a:r>
              <a:rPr lang="de-DE" dirty="0">
                <a:latin typeface="Arial" panose="020B0604020202020204" pitchFamily="34" charset="0"/>
              </a:rPr>
              <a:t>Anerkennung von Gesetzes wegen (§ 14 Abs. 4)</a:t>
            </a:r>
            <a:endParaRPr lang="de-DE" dirty="0"/>
          </a:p>
        </p:txBody>
      </p:sp>
    </p:spTree>
    <p:extLst>
      <p:ext uri="{BB962C8B-B14F-4D97-AF65-F5344CB8AC3E}">
        <p14:creationId xmlns:p14="http://schemas.microsoft.com/office/powerpoint/2010/main" val="17889047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platzhalter 12">
            <a:extLst>
              <a:ext uri="{FF2B5EF4-FFF2-40B4-BE49-F238E27FC236}">
                <a16:creationId xmlns:a16="http://schemas.microsoft.com/office/drawing/2014/main" id="{8E5082D9-8582-094E-85D1-5F29F5AF4E11}"/>
              </a:ext>
            </a:extLst>
          </p:cNvPr>
          <p:cNvSpPr>
            <a:spLocks noGrp="1"/>
          </p:cNvSpPr>
          <p:nvPr>
            <p:ph type="body" sz="quarter" idx="13"/>
          </p:nvPr>
        </p:nvSpPr>
        <p:spPr>
          <a:xfrm>
            <a:off x="660400" y="1913025"/>
            <a:ext cx="10678160" cy="4109200"/>
          </a:xfrm>
        </p:spPr>
        <p:txBody>
          <a:bodyPr/>
          <a:lstStyle/>
          <a:p>
            <a:pPr marL="292100" indent="-285750" algn="l">
              <a:buFont typeface="Arial" panose="020B0604020202020204" pitchFamily="34" charset="0"/>
              <a:buChar char="•"/>
            </a:pPr>
            <a:r>
              <a:rPr lang="de-DE" i="0" u="none" strike="noStrike" baseline="0" dirty="0"/>
              <a:t>Regelungsrahmen</a:t>
            </a:r>
          </a:p>
          <a:p>
            <a:pPr marL="292100" indent="-285750" algn="l">
              <a:buFont typeface="Arial" panose="020B0604020202020204" pitchFamily="34" charset="0"/>
              <a:buChar char="•"/>
            </a:pPr>
            <a:r>
              <a:rPr lang="de-DE" i="0" u="none" strike="noStrike" baseline="0" dirty="0"/>
              <a:t>Allgemeines (§§ 1 bis 3)</a:t>
            </a:r>
          </a:p>
          <a:p>
            <a:pPr marL="292100" indent="-285750" algn="l">
              <a:buFont typeface="Arial" panose="020B0604020202020204" pitchFamily="34" charset="0"/>
              <a:buChar char="•"/>
            </a:pPr>
            <a:r>
              <a:rPr lang="de-DE" i="0" u="none" strike="noStrike" baseline="0" dirty="0"/>
              <a:t>Partizipation von Kindern und Jugendlichen (§ 4) </a:t>
            </a:r>
          </a:p>
          <a:p>
            <a:pPr marL="292100" indent="-285750">
              <a:buFont typeface="Arial" panose="020B0604020202020204" pitchFamily="34" charset="0"/>
              <a:buChar char="•"/>
            </a:pPr>
            <a:r>
              <a:rPr lang="de-DE" i="0" u="none" strike="noStrike" baseline="0" dirty="0"/>
              <a:t>Ombudsstellen (§ 6) </a:t>
            </a:r>
          </a:p>
          <a:p>
            <a:pPr marL="292100" indent="-285750">
              <a:buFont typeface="Arial" panose="020B0604020202020204" pitchFamily="34" charset="0"/>
              <a:buChar char="•"/>
            </a:pPr>
            <a:r>
              <a:rPr lang="de-DE" i="0" u="none" strike="noStrike" baseline="0" dirty="0"/>
              <a:t>Anerkennung als Träger der freien Jugendhilfe (§ 14)</a:t>
            </a:r>
            <a:endParaRPr lang="de-DE" dirty="0"/>
          </a:p>
          <a:p>
            <a:pPr marL="292100" indent="-285750">
              <a:buFont typeface="Arial" panose="020B0604020202020204" pitchFamily="34" charset="0"/>
              <a:buChar char="•"/>
            </a:pPr>
            <a:r>
              <a:rPr lang="de-DE" dirty="0"/>
              <a:t>Jugendhilfeplanung (§§ 18 und 19) </a:t>
            </a:r>
          </a:p>
          <a:p>
            <a:pPr marL="292100" indent="-285750">
              <a:buFont typeface="Arial" panose="020B0604020202020204" pitchFamily="34" charset="0"/>
              <a:buChar char="•"/>
            </a:pPr>
            <a:r>
              <a:rPr lang="de-DE" dirty="0"/>
              <a:t>Einzelne Leistungen (§§ 21 bis 26)</a:t>
            </a:r>
          </a:p>
          <a:p>
            <a:pPr marL="292100" indent="-285750">
              <a:buFont typeface="Arial" panose="020B0604020202020204" pitchFamily="34" charset="0"/>
              <a:buChar char="•"/>
            </a:pPr>
            <a:r>
              <a:rPr lang="de-DE" dirty="0"/>
              <a:t>Änderungen zur Betriebserlaubnis (§ 30, § 31, § 34) </a:t>
            </a:r>
          </a:p>
          <a:p>
            <a:pPr indent="0"/>
            <a:r>
              <a:rPr lang="de-DE" i="0" u="none" strike="noStrike" baseline="0" dirty="0"/>
              <a:t> </a:t>
            </a:r>
          </a:p>
          <a:p>
            <a:pPr marL="514350" indent="-514350">
              <a:buFont typeface="+mj-lt"/>
              <a:buAutoNum type="arabicPeriod"/>
            </a:pPr>
            <a:endParaRPr lang="de-DE" sz="800" dirty="0"/>
          </a:p>
          <a:p>
            <a:pPr marL="514350" indent="-514350">
              <a:buFont typeface="+mj-lt"/>
              <a:buAutoNum type="arabicPeriod"/>
            </a:pPr>
            <a:endParaRPr lang="de-DE" sz="800" dirty="0"/>
          </a:p>
          <a:p>
            <a:pPr marL="514350" indent="-514350">
              <a:buFont typeface="+mj-lt"/>
              <a:buAutoNum type="arabicPeriod"/>
            </a:pPr>
            <a:endParaRPr lang="de-DE" b="1" dirty="0"/>
          </a:p>
          <a:p>
            <a:pPr marL="514350" indent="-514350">
              <a:buFont typeface="+mj-lt"/>
              <a:buAutoNum type="arabicPeriod"/>
            </a:pPr>
            <a:endParaRPr lang="de-DE" sz="800" b="1" dirty="0"/>
          </a:p>
        </p:txBody>
      </p:sp>
      <p:sp>
        <p:nvSpPr>
          <p:cNvPr id="8" name="Titel 7">
            <a:extLst>
              <a:ext uri="{FF2B5EF4-FFF2-40B4-BE49-F238E27FC236}">
                <a16:creationId xmlns:a16="http://schemas.microsoft.com/office/drawing/2014/main" id="{B1BD13FE-C282-BD40-81BA-3374F796D4DF}"/>
              </a:ext>
            </a:extLst>
          </p:cNvPr>
          <p:cNvSpPr>
            <a:spLocks noGrp="1"/>
          </p:cNvSpPr>
          <p:nvPr>
            <p:ph type="ctrTitle"/>
          </p:nvPr>
        </p:nvSpPr>
        <p:spPr/>
        <p:txBody>
          <a:bodyPr/>
          <a:lstStyle/>
          <a:p>
            <a:r>
              <a:rPr lang="de-DE" dirty="0"/>
              <a:t>Inhalte u.a.</a:t>
            </a:r>
          </a:p>
        </p:txBody>
      </p:sp>
    </p:spTree>
    <p:extLst>
      <p:ext uri="{BB962C8B-B14F-4D97-AF65-F5344CB8AC3E}">
        <p14:creationId xmlns:p14="http://schemas.microsoft.com/office/powerpoint/2010/main" val="25303829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B7DCBC-4A00-F32B-A964-2142B70010A4}"/>
              </a:ext>
            </a:extLst>
          </p:cNvPr>
          <p:cNvSpPr>
            <a:spLocks noGrp="1"/>
          </p:cNvSpPr>
          <p:nvPr>
            <p:ph type="title"/>
          </p:nvPr>
        </p:nvSpPr>
        <p:spPr/>
        <p:txBody>
          <a:bodyPr/>
          <a:lstStyle/>
          <a:p>
            <a:r>
              <a:rPr lang="de-DE" dirty="0"/>
              <a:t>Jugendhilfeplanung (§§ 18 und 19)</a:t>
            </a:r>
          </a:p>
        </p:txBody>
      </p:sp>
    </p:spTree>
    <p:extLst>
      <p:ext uri="{BB962C8B-B14F-4D97-AF65-F5344CB8AC3E}">
        <p14:creationId xmlns:p14="http://schemas.microsoft.com/office/powerpoint/2010/main" val="24473868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platzhalter 12">
            <a:extLst>
              <a:ext uri="{FF2B5EF4-FFF2-40B4-BE49-F238E27FC236}">
                <a16:creationId xmlns:a16="http://schemas.microsoft.com/office/drawing/2014/main" id="{8E5082D9-8582-094E-85D1-5F29F5AF4E11}"/>
              </a:ext>
            </a:extLst>
          </p:cNvPr>
          <p:cNvSpPr>
            <a:spLocks noGrp="1"/>
          </p:cNvSpPr>
          <p:nvPr>
            <p:ph type="body" sz="quarter" idx="13"/>
          </p:nvPr>
        </p:nvSpPr>
        <p:spPr>
          <a:xfrm>
            <a:off x="660400" y="1913025"/>
            <a:ext cx="10678160" cy="4109200"/>
          </a:xfrm>
        </p:spPr>
        <p:txBody>
          <a:bodyPr/>
          <a:lstStyle/>
          <a:p>
            <a:pPr marL="349250" indent="-342900">
              <a:buFont typeface="Arial" panose="020B0604020202020204" pitchFamily="34" charset="0"/>
              <a:buChar char="•"/>
            </a:pPr>
            <a:r>
              <a:rPr lang="de-DE" sz="2400" b="0" i="0" dirty="0">
                <a:effectLst/>
              </a:rPr>
              <a:t>Jugendhilfeplanung weisungsfreie Pflichtaufgabe, die dazu dient die Ziele nach § 1 Abs. 3 SGB VIII zu verwirklichen </a:t>
            </a:r>
            <a:r>
              <a:rPr lang="de-DE" sz="2400" dirty="0"/>
              <a:t>(§ 18 Abs. 1 S. 1)</a:t>
            </a:r>
            <a:r>
              <a:rPr lang="de-DE" sz="2400" b="0" i="0" dirty="0">
                <a:effectLst/>
              </a:rPr>
              <a:t> </a:t>
            </a:r>
          </a:p>
          <a:p>
            <a:pPr marL="349250" indent="-342900">
              <a:buFont typeface="Arial" panose="020B0604020202020204" pitchFamily="34" charset="0"/>
              <a:buChar char="•"/>
            </a:pPr>
            <a:r>
              <a:rPr lang="de-DE" sz="2400" b="0" i="0" dirty="0">
                <a:effectLst/>
              </a:rPr>
              <a:t>Jugendhilfeplanung ist ein </a:t>
            </a:r>
            <a:r>
              <a:rPr lang="de-DE" sz="2400" b="1" i="0" dirty="0">
                <a:effectLst/>
              </a:rPr>
              <a:t>kontinuierlicher</a:t>
            </a:r>
            <a:r>
              <a:rPr lang="de-DE" sz="2400" b="0" i="0" dirty="0">
                <a:effectLst/>
              </a:rPr>
              <a:t>, </a:t>
            </a:r>
            <a:r>
              <a:rPr lang="de-DE" sz="2400" b="1" i="0" dirty="0">
                <a:effectLst/>
              </a:rPr>
              <a:t>kommunikativer</a:t>
            </a:r>
            <a:r>
              <a:rPr lang="de-DE" sz="2400" b="0" i="0" dirty="0">
                <a:effectLst/>
              </a:rPr>
              <a:t>, auf die Lebenswelten von jungen Menschen und ihren Familien sowie auf das Gemeinwesen bezogener Prozess </a:t>
            </a:r>
            <a:r>
              <a:rPr lang="de-DE" sz="2400" dirty="0"/>
              <a:t>(§ 18 Abs. 1 S. 2)</a:t>
            </a:r>
            <a:r>
              <a:rPr lang="de-DE" sz="2400" b="0" i="0" dirty="0">
                <a:effectLst/>
              </a:rPr>
              <a:t> </a:t>
            </a:r>
          </a:p>
          <a:p>
            <a:pPr marL="349250" indent="-342900">
              <a:buFont typeface="Arial" panose="020B0604020202020204" pitchFamily="34" charset="0"/>
              <a:buChar char="•"/>
            </a:pPr>
            <a:r>
              <a:rPr lang="de-DE" sz="2400" dirty="0"/>
              <a:t>Bestimmung als kommunikativen Prozess, soll dazu führen, dass Plattformen und Orte der Kommunikation geschaffen werden (LT-Drs. 17/9086, 62)</a:t>
            </a:r>
          </a:p>
          <a:p>
            <a:pPr marL="349250" indent="-342900">
              <a:buFont typeface="Arial" panose="020B0604020202020204" pitchFamily="34" charset="0"/>
              <a:buChar char="•"/>
            </a:pPr>
            <a:r>
              <a:rPr lang="de-DE" sz="2400" dirty="0"/>
              <a:t>Ziel ist die sachgerechte Beteiligung der jungen Menschen an der planerischen Ausgestaltung (LT-Drs. 17/9086, 62)</a:t>
            </a:r>
            <a:endParaRPr lang="de-DE" sz="2400" b="0" i="0" dirty="0">
              <a:effectLst/>
            </a:endParaRPr>
          </a:p>
          <a:p>
            <a:pPr marL="349250" indent="-342900">
              <a:buFont typeface="Arial" panose="020B0604020202020204" pitchFamily="34" charset="0"/>
              <a:buChar char="•"/>
            </a:pPr>
            <a:r>
              <a:rPr lang="de-DE" sz="2400" b="0" i="0" dirty="0">
                <a:effectLst/>
              </a:rPr>
              <a:t>Anregungen und Wünsche junger Menschen sind angemessen zu berücksichtigen </a:t>
            </a:r>
            <a:r>
              <a:rPr lang="de-DE" sz="2400" dirty="0"/>
              <a:t>(§ 18 Abs. 1 S. 3)</a:t>
            </a:r>
            <a:r>
              <a:rPr lang="de-DE" sz="2400" b="0" i="0" dirty="0">
                <a:effectLst/>
              </a:rPr>
              <a:t> </a:t>
            </a:r>
          </a:p>
          <a:p>
            <a:pPr algn="just"/>
            <a:endParaRPr lang="de-DE" sz="1100" dirty="0"/>
          </a:p>
          <a:p>
            <a:br>
              <a:rPr lang="de-DE" sz="1600" dirty="0"/>
            </a:br>
            <a:endParaRPr lang="de-DE" sz="2400" b="0" i="0" dirty="0">
              <a:effectLst/>
            </a:endParaRPr>
          </a:p>
        </p:txBody>
      </p:sp>
      <p:sp>
        <p:nvSpPr>
          <p:cNvPr id="8" name="Titel 7">
            <a:extLst>
              <a:ext uri="{FF2B5EF4-FFF2-40B4-BE49-F238E27FC236}">
                <a16:creationId xmlns:a16="http://schemas.microsoft.com/office/drawing/2014/main" id="{B1BD13FE-C282-BD40-81BA-3374F796D4DF}"/>
              </a:ext>
            </a:extLst>
          </p:cNvPr>
          <p:cNvSpPr>
            <a:spLocks noGrp="1"/>
          </p:cNvSpPr>
          <p:nvPr>
            <p:ph type="ctrTitle"/>
          </p:nvPr>
        </p:nvSpPr>
        <p:spPr>
          <a:xfrm>
            <a:off x="660400" y="360000"/>
            <a:ext cx="10195442" cy="1164000"/>
          </a:xfrm>
        </p:spPr>
        <p:txBody>
          <a:bodyPr/>
          <a:lstStyle/>
          <a:p>
            <a:r>
              <a:rPr lang="de-DE" dirty="0">
                <a:latin typeface="Arial" panose="020B0604020202020204" pitchFamily="34" charset="0"/>
              </a:rPr>
              <a:t>Gegenstand der Jugendhilfeplanung (§ 18 Abs. 1)</a:t>
            </a:r>
            <a:endParaRPr lang="de-DE" dirty="0"/>
          </a:p>
        </p:txBody>
      </p:sp>
    </p:spTree>
    <p:extLst>
      <p:ext uri="{BB962C8B-B14F-4D97-AF65-F5344CB8AC3E}">
        <p14:creationId xmlns:p14="http://schemas.microsoft.com/office/powerpoint/2010/main" val="5175792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platzhalter 12">
            <a:extLst>
              <a:ext uri="{FF2B5EF4-FFF2-40B4-BE49-F238E27FC236}">
                <a16:creationId xmlns:a16="http://schemas.microsoft.com/office/drawing/2014/main" id="{8E5082D9-8582-094E-85D1-5F29F5AF4E11}"/>
              </a:ext>
            </a:extLst>
          </p:cNvPr>
          <p:cNvSpPr>
            <a:spLocks noGrp="1"/>
          </p:cNvSpPr>
          <p:nvPr>
            <p:ph type="body" sz="quarter" idx="13"/>
          </p:nvPr>
        </p:nvSpPr>
        <p:spPr>
          <a:xfrm>
            <a:off x="660400" y="1913025"/>
            <a:ext cx="10678160" cy="4109200"/>
          </a:xfrm>
        </p:spPr>
        <p:txBody>
          <a:bodyPr/>
          <a:lstStyle/>
          <a:p>
            <a:pPr marL="349250" indent="-342900">
              <a:buFont typeface="Arial" panose="020B0604020202020204" pitchFamily="34" charset="0"/>
              <a:buChar char="•"/>
            </a:pPr>
            <a:r>
              <a:rPr lang="de-DE" sz="2400" b="0" i="0" dirty="0">
                <a:effectLst/>
              </a:rPr>
              <a:t>Jugendhilfeplanung soll sozialraumorientiert und inklusiv ausgestaltet sein (§ 18 Abs. 2 S. 1) </a:t>
            </a:r>
          </a:p>
          <a:p>
            <a:pPr marL="349250" indent="-342900">
              <a:buFont typeface="Arial" panose="020B0604020202020204" pitchFamily="34" charset="0"/>
              <a:buChar char="•"/>
            </a:pPr>
            <a:r>
              <a:rPr lang="de-DE" sz="2400" dirty="0"/>
              <a:t>Inklusion soll weit verstanden werden und sämtliche junge Menschen umfassen (LT-Drs. 17/9086, 62)</a:t>
            </a:r>
          </a:p>
          <a:p>
            <a:pPr marL="349250" indent="-342900">
              <a:buFont typeface="Arial" panose="020B0604020202020204" pitchFamily="34" charset="0"/>
              <a:buChar char="•"/>
            </a:pPr>
            <a:r>
              <a:rPr lang="de-DE" sz="2400" b="0" i="0" dirty="0">
                <a:effectLst/>
              </a:rPr>
              <a:t>Maßnahmen zur Qualitätsgewährleistung nach § 79 Abs. 2 Nr. 3 und § 79a SGB VIII sollen in Jugendhilfeplanung aufgenommen werden (§ 18 Abs. 2 S. 2) </a:t>
            </a:r>
          </a:p>
          <a:p>
            <a:pPr marL="349250" indent="-342900">
              <a:buFont typeface="Arial" panose="020B0604020202020204" pitchFamily="34" charset="0"/>
              <a:buChar char="•"/>
            </a:pPr>
            <a:r>
              <a:rPr lang="de-DE" sz="2400" dirty="0"/>
              <a:t>Dadurch Verpflichtung, die Planung auf Qualitätsbewertung und -entwicklung auszurichten und neben quantitativem Bedarf vermehrt Fragen der Qualität zu beachten (LT-Drs. 17/9086, 62)</a:t>
            </a:r>
            <a:endParaRPr lang="de-DE" sz="2400" b="0" i="0" dirty="0">
              <a:effectLst/>
            </a:endParaRPr>
          </a:p>
          <a:p>
            <a:pPr marL="349250" indent="-342900">
              <a:buFont typeface="Arial" panose="020B0604020202020204" pitchFamily="34" charset="0"/>
              <a:buChar char="•"/>
            </a:pPr>
            <a:r>
              <a:rPr lang="de-DE" sz="2400" dirty="0"/>
              <a:t>Im Übrigen gelten §§ 80 und 81 SGB VIII (§ 18 Abs. 2 S. 3) </a:t>
            </a:r>
          </a:p>
          <a:p>
            <a:br>
              <a:rPr lang="de-DE" sz="1600" dirty="0"/>
            </a:br>
            <a:endParaRPr lang="de-DE" sz="2400" b="0" i="0" dirty="0">
              <a:effectLst/>
            </a:endParaRPr>
          </a:p>
        </p:txBody>
      </p:sp>
      <p:sp>
        <p:nvSpPr>
          <p:cNvPr id="8" name="Titel 7">
            <a:extLst>
              <a:ext uri="{FF2B5EF4-FFF2-40B4-BE49-F238E27FC236}">
                <a16:creationId xmlns:a16="http://schemas.microsoft.com/office/drawing/2014/main" id="{B1BD13FE-C282-BD40-81BA-3374F796D4DF}"/>
              </a:ext>
            </a:extLst>
          </p:cNvPr>
          <p:cNvSpPr>
            <a:spLocks noGrp="1"/>
          </p:cNvSpPr>
          <p:nvPr>
            <p:ph type="ctrTitle"/>
          </p:nvPr>
        </p:nvSpPr>
        <p:spPr>
          <a:xfrm>
            <a:off x="660400" y="360000"/>
            <a:ext cx="10195442" cy="1164000"/>
          </a:xfrm>
        </p:spPr>
        <p:txBody>
          <a:bodyPr/>
          <a:lstStyle/>
          <a:p>
            <a:r>
              <a:rPr lang="de-DE" dirty="0">
                <a:latin typeface="Arial" panose="020B0604020202020204" pitchFamily="34" charset="0"/>
              </a:rPr>
              <a:t>Gegenstand der Jugendhilfeplanung (§ 18 Abs. 2)</a:t>
            </a:r>
            <a:endParaRPr lang="de-DE" dirty="0"/>
          </a:p>
        </p:txBody>
      </p:sp>
    </p:spTree>
    <p:extLst>
      <p:ext uri="{BB962C8B-B14F-4D97-AF65-F5344CB8AC3E}">
        <p14:creationId xmlns:p14="http://schemas.microsoft.com/office/powerpoint/2010/main" val="9750672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platzhalter 12">
            <a:extLst>
              <a:ext uri="{FF2B5EF4-FFF2-40B4-BE49-F238E27FC236}">
                <a16:creationId xmlns:a16="http://schemas.microsoft.com/office/drawing/2014/main" id="{8E5082D9-8582-094E-85D1-5F29F5AF4E11}"/>
              </a:ext>
            </a:extLst>
          </p:cNvPr>
          <p:cNvSpPr>
            <a:spLocks noGrp="1"/>
          </p:cNvSpPr>
          <p:nvPr>
            <p:ph type="body" sz="quarter" idx="13"/>
          </p:nvPr>
        </p:nvSpPr>
        <p:spPr>
          <a:xfrm>
            <a:off x="660400" y="1913025"/>
            <a:ext cx="10678160" cy="4109200"/>
          </a:xfrm>
        </p:spPr>
        <p:txBody>
          <a:bodyPr/>
          <a:lstStyle/>
          <a:p>
            <a:pPr marL="349250" indent="-342900">
              <a:buFont typeface="Arial" panose="020B0604020202020204" pitchFamily="34" charset="0"/>
              <a:buChar char="•"/>
            </a:pPr>
            <a:r>
              <a:rPr lang="de-DE" sz="2200" b="0" i="0" dirty="0">
                <a:effectLst/>
              </a:rPr>
              <a:t>Berührte kreisangehörige Gemeinden und anerkannten Träger der freien Jugendhilfe von Anfang an zu beteiligen (§ 19 Abs. 1 S. 1)</a:t>
            </a:r>
          </a:p>
          <a:p>
            <a:pPr marL="349250" indent="-342900">
              <a:buFont typeface="Arial" panose="020B0604020202020204" pitchFamily="34" charset="0"/>
              <a:buChar char="•"/>
            </a:pPr>
            <a:r>
              <a:rPr lang="de-DE" sz="2200" dirty="0"/>
              <a:t>F</a:t>
            </a:r>
            <a:r>
              <a:rPr lang="de-DE" sz="2200" b="0" i="0" dirty="0">
                <a:effectLst/>
              </a:rPr>
              <a:t>inanzielle Aufwendungen mit Bezug zur Kinder- und Jugendhilfe der kreisangehörigen Gemeinden, Ämter und Gemeindeverwaltungsverbände, die </a:t>
            </a:r>
            <a:r>
              <a:rPr lang="de-DE" sz="2200" b="1" i="0" dirty="0">
                <a:effectLst/>
              </a:rPr>
              <a:t>nicht örtliche Träger der öffentlichen Kinder- und Jugendhilfe </a:t>
            </a:r>
            <a:r>
              <a:rPr lang="de-DE" sz="2200" b="0" i="0" dirty="0">
                <a:effectLst/>
              </a:rPr>
              <a:t>sind, </a:t>
            </a:r>
            <a:r>
              <a:rPr lang="de-DE" sz="2200" dirty="0"/>
              <a:t>werden dargestellt </a:t>
            </a:r>
            <a:r>
              <a:rPr lang="de-DE" sz="2200" b="0" i="0" dirty="0">
                <a:effectLst/>
              </a:rPr>
              <a:t>(§ 19 Abs. 1 S. 2)</a:t>
            </a:r>
          </a:p>
          <a:p>
            <a:pPr marL="349250" indent="-342900">
              <a:buFont typeface="Arial" panose="020B0604020202020204" pitchFamily="34" charset="0"/>
              <a:buChar char="•"/>
            </a:pPr>
            <a:r>
              <a:rPr lang="de-DE" sz="2200" b="0" i="0" dirty="0">
                <a:effectLst/>
              </a:rPr>
              <a:t>Zusammenschlüsse anerkannte Träger und selbstorganisierte Zusammenschlüsse im Bezirk des Jugendamtes und des Landesjugendamtes haben Recht auf Beteiligung an Arbeitsgruppen zur Jugendhilfeplanung (§ 19 Abs. 2 S. 1) </a:t>
            </a:r>
          </a:p>
          <a:p>
            <a:pPr marL="349250" indent="-342900">
              <a:buFont typeface="Arial" panose="020B0604020202020204" pitchFamily="34" charset="0"/>
              <a:buChar char="•"/>
            </a:pPr>
            <a:r>
              <a:rPr lang="de-DE" sz="2200" b="0" i="0" dirty="0">
                <a:effectLst/>
              </a:rPr>
              <a:t>Überörtliche Zusammenschlüsse anerkannter Träger können auf Anrufung in der örtlicher wie überörtlicher Jugendhilfeplanung einbezogen und angemessen beteiligt werden (§ 19 Abs. 2 S. 2)</a:t>
            </a:r>
          </a:p>
          <a:p>
            <a:br>
              <a:rPr lang="de-DE" sz="1600" dirty="0"/>
            </a:br>
            <a:endParaRPr lang="de-DE" sz="2400" b="0" i="0" dirty="0">
              <a:effectLst/>
            </a:endParaRPr>
          </a:p>
        </p:txBody>
      </p:sp>
      <p:sp>
        <p:nvSpPr>
          <p:cNvPr id="8" name="Titel 7">
            <a:extLst>
              <a:ext uri="{FF2B5EF4-FFF2-40B4-BE49-F238E27FC236}">
                <a16:creationId xmlns:a16="http://schemas.microsoft.com/office/drawing/2014/main" id="{B1BD13FE-C282-BD40-81BA-3374F796D4DF}"/>
              </a:ext>
            </a:extLst>
          </p:cNvPr>
          <p:cNvSpPr>
            <a:spLocks noGrp="1"/>
          </p:cNvSpPr>
          <p:nvPr>
            <p:ph type="ctrTitle"/>
          </p:nvPr>
        </p:nvSpPr>
        <p:spPr>
          <a:xfrm>
            <a:off x="660400" y="360000"/>
            <a:ext cx="10195442" cy="1164000"/>
          </a:xfrm>
        </p:spPr>
        <p:txBody>
          <a:bodyPr/>
          <a:lstStyle/>
          <a:p>
            <a:r>
              <a:rPr lang="de-DE" dirty="0">
                <a:latin typeface="Arial" panose="020B0604020202020204" pitchFamily="34" charset="0"/>
              </a:rPr>
              <a:t>Beteiligung an der Jugendhilfeplanung </a:t>
            </a:r>
            <a:br>
              <a:rPr lang="de-DE" dirty="0">
                <a:latin typeface="Arial" panose="020B0604020202020204" pitchFamily="34" charset="0"/>
              </a:rPr>
            </a:br>
            <a:r>
              <a:rPr lang="de-DE" dirty="0">
                <a:latin typeface="Arial" panose="020B0604020202020204" pitchFamily="34" charset="0"/>
              </a:rPr>
              <a:t>(§ 19 Abs. 1 und 2)</a:t>
            </a:r>
            <a:endParaRPr lang="de-DE" dirty="0"/>
          </a:p>
        </p:txBody>
      </p:sp>
    </p:spTree>
    <p:extLst>
      <p:ext uri="{BB962C8B-B14F-4D97-AF65-F5344CB8AC3E}">
        <p14:creationId xmlns:p14="http://schemas.microsoft.com/office/powerpoint/2010/main" val="3533347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platzhalter 12">
            <a:extLst>
              <a:ext uri="{FF2B5EF4-FFF2-40B4-BE49-F238E27FC236}">
                <a16:creationId xmlns:a16="http://schemas.microsoft.com/office/drawing/2014/main" id="{8E5082D9-8582-094E-85D1-5F29F5AF4E11}"/>
              </a:ext>
            </a:extLst>
          </p:cNvPr>
          <p:cNvSpPr>
            <a:spLocks noGrp="1"/>
          </p:cNvSpPr>
          <p:nvPr>
            <p:ph type="body" sz="quarter" idx="13"/>
          </p:nvPr>
        </p:nvSpPr>
        <p:spPr>
          <a:xfrm>
            <a:off x="660400" y="1913025"/>
            <a:ext cx="10678160" cy="4109200"/>
          </a:xfrm>
        </p:spPr>
        <p:txBody>
          <a:bodyPr/>
          <a:lstStyle/>
          <a:p>
            <a:pPr marL="463550" indent="-457200">
              <a:buFont typeface="Arial" panose="020B0604020202020204" pitchFamily="34" charset="0"/>
              <a:buChar char="•"/>
            </a:pPr>
            <a:r>
              <a:rPr lang="de-DE" b="0" i="0" dirty="0">
                <a:effectLst/>
              </a:rPr>
              <a:t>Anspruch aufgenommener Träger auf finanzielle Förderung entsteht nicht (§ 19 Abs. 3 S. 1)</a:t>
            </a:r>
          </a:p>
          <a:p>
            <a:pPr marL="463550" indent="-457200">
              <a:buFont typeface="Arial" panose="020B0604020202020204" pitchFamily="34" charset="0"/>
              <a:buChar char="•"/>
            </a:pPr>
            <a:r>
              <a:rPr lang="de-DE" b="0" i="0" dirty="0">
                <a:effectLst/>
              </a:rPr>
              <a:t>Modellprojekte sollen zu den Feststellungen der Jugendhilfeplanung passen (§ 19 Abs. 3 S. 2)</a:t>
            </a:r>
          </a:p>
          <a:p>
            <a:pPr marL="463550" indent="-457200">
              <a:buFont typeface="Arial" panose="020B0604020202020204" pitchFamily="34" charset="0"/>
              <a:buChar char="•"/>
            </a:pPr>
            <a:r>
              <a:rPr lang="de-DE" b="0" i="0" dirty="0">
                <a:effectLst/>
              </a:rPr>
              <a:t>Sie sind dort vorrangig zu fördern, wo nach der Jugendhilfeplanung eine verbesserte Bedarfsdeckung anzustreben ist (§ 19 Abs. 3 S. 3)</a:t>
            </a:r>
          </a:p>
          <a:p>
            <a:pPr algn="just"/>
            <a:endParaRPr lang="de-DE" sz="1600" b="0" i="0" dirty="0">
              <a:solidFill>
                <a:srgbClr val="2A2623"/>
              </a:solidFill>
              <a:effectLst/>
              <a:latin typeface="ArialMT"/>
            </a:endParaRPr>
          </a:p>
          <a:p>
            <a:br>
              <a:rPr lang="de-DE" sz="1600" dirty="0"/>
            </a:br>
            <a:endParaRPr lang="de-DE" sz="2400" b="0" i="0" dirty="0">
              <a:effectLst/>
            </a:endParaRPr>
          </a:p>
        </p:txBody>
      </p:sp>
      <p:sp>
        <p:nvSpPr>
          <p:cNvPr id="8" name="Titel 7">
            <a:extLst>
              <a:ext uri="{FF2B5EF4-FFF2-40B4-BE49-F238E27FC236}">
                <a16:creationId xmlns:a16="http://schemas.microsoft.com/office/drawing/2014/main" id="{B1BD13FE-C282-BD40-81BA-3374F796D4DF}"/>
              </a:ext>
            </a:extLst>
          </p:cNvPr>
          <p:cNvSpPr>
            <a:spLocks noGrp="1"/>
          </p:cNvSpPr>
          <p:nvPr>
            <p:ph type="ctrTitle"/>
          </p:nvPr>
        </p:nvSpPr>
        <p:spPr>
          <a:xfrm>
            <a:off x="660400" y="360000"/>
            <a:ext cx="10195442" cy="1164000"/>
          </a:xfrm>
        </p:spPr>
        <p:txBody>
          <a:bodyPr/>
          <a:lstStyle/>
          <a:p>
            <a:r>
              <a:rPr lang="de-DE" dirty="0">
                <a:latin typeface="Arial" panose="020B0604020202020204" pitchFamily="34" charset="0"/>
              </a:rPr>
              <a:t>Finanzielle Aspekte (§ 19 Abs. 3)</a:t>
            </a:r>
            <a:endParaRPr lang="de-DE" dirty="0"/>
          </a:p>
        </p:txBody>
      </p:sp>
    </p:spTree>
    <p:extLst>
      <p:ext uri="{BB962C8B-B14F-4D97-AF65-F5344CB8AC3E}">
        <p14:creationId xmlns:p14="http://schemas.microsoft.com/office/powerpoint/2010/main" val="369729025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platzhalter 12">
            <a:extLst>
              <a:ext uri="{FF2B5EF4-FFF2-40B4-BE49-F238E27FC236}">
                <a16:creationId xmlns:a16="http://schemas.microsoft.com/office/drawing/2014/main" id="{8E5082D9-8582-094E-85D1-5F29F5AF4E11}"/>
              </a:ext>
            </a:extLst>
          </p:cNvPr>
          <p:cNvSpPr>
            <a:spLocks noGrp="1"/>
          </p:cNvSpPr>
          <p:nvPr>
            <p:ph type="body" sz="quarter" idx="13"/>
          </p:nvPr>
        </p:nvSpPr>
        <p:spPr>
          <a:xfrm>
            <a:off x="660400" y="1913025"/>
            <a:ext cx="10678160" cy="4109200"/>
          </a:xfrm>
        </p:spPr>
        <p:txBody>
          <a:bodyPr/>
          <a:lstStyle/>
          <a:p>
            <a:pPr indent="0"/>
            <a:r>
              <a:rPr lang="de-DE" b="0" i="0" dirty="0">
                <a:effectLst/>
              </a:rPr>
              <a:t>Zusammenarbeit des örtlichen Trägers der öffentlichen Jugendhilfe mit:</a:t>
            </a:r>
          </a:p>
          <a:p>
            <a:pPr marL="292100" indent="-285750">
              <a:buFont typeface="Arial" panose="020B0604020202020204" pitchFamily="34" charset="0"/>
              <a:buChar char="•"/>
            </a:pPr>
            <a:r>
              <a:rPr lang="de-DE" b="0" i="0" dirty="0">
                <a:effectLst/>
              </a:rPr>
              <a:t>Kreisangehörigen Gemeinden </a:t>
            </a:r>
          </a:p>
          <a:p>
            <a:pPr marL="292100" indent="-285750">
              <a:buFont typeface="Arial" panose="020B0604020202020204" pitchFamily="34" charset="0"/>
              <a:buChar char="•"/>
            </a:pPr>
            <a:r>
              <a:rPr lang="de-DE" b="0" i="0" dirty="0">
                <a:effectLst/>
              </a:rPr>
              <a:t>Trägern der öffentlichen und freien Jugendhilfe </a:t>
            </a:r>
          </a:p>
          <a:p>
            <a:pPr marL="292100" indent="-285750">
              <a:buFont typeface="Arial" panose="020B0604020202020204" pitchFamily="34" charset="0"/>
              <a:buChar char="•"/>
            </a:pPr>
            <a:r>
              <a:rPr lang="de-DE" b="0" i="0" dirty="0">
                <a:effectLst/>
              </a:rPr>
              <a:t>Berührten Partnern aus Schule, Gesundheitswesen, Ausbildungs- und Beschäftigungsbereich</a:t>
            </a:r>
          </a:p>
          <a:p>
            <a:br>
              <a:rPr lang="de-DE" sz="1600" dirty="0"/>
            </a:br>
            <a:endParaRPr lang="de-DE" sz="2400" b="0" i="0" dirty="0">
              <a:effectLst/>
            </a:endParaRPr>
          </a:p>
        </p:txBody>
      </p:sp>
      <p:sp>
        <p:nvSpPr>
          <p:cNvPr id="8" name="Titel 7">
            <a:extLst>
              <a:ext uri="{FF2B5EF4-FFF2-40B4-BE49-F238E27FC236}">
                <a16:creationId xmlns:a16="http://schemas.microsoft.com/office/drawing/2014/main" id="{B1BD13FE-C282-BD40-81BA-3374F796D4DF}"/>
              </a:ext>
            </a:extLst>
          </p:cNvPr>
          <p:cNvSpPr>
            <a:spLocks noGrp="1"/>
          </p:cNvSpPr>
          <p:nvPr>
            <p:ph type="ctrTitle"/>
          </p:nvPr>
        </p:nvSpPr>
        <p:spPr>
          <a:xfrm>
            <a:off x="660400" y="360000"/>
            <a:ext cx="10195442" cy="1164000"/>
          </a:xfrm>
        </p:spPr>
        <p:txBody>
          <a:bodyPr/>
          <a:lstStyle/>
          <a:p>
            <a:r>
              <a:rPr lang="de-DE" dirty="0">
                <a:latin typeface="Arial" panose="020B0604020202020204" pitchFamily="34" charset="0"/>
              </a:rPr>
              <a:t>Zusammenarbeit (§ 19 Abs. 4)</a:t>
            </a:r>
            <a:endParaRPr lang="de-DE" dirty="0"/>
          </a:p>
        </p:txBody>
      </p:sp>
    </p:spTree>
    <p:extLst>
      <p:ext uri="{BB962C8B-B14F-4D97-AF65-F5344CB8AC3E}">
        <p14:creationId xmlns:p14="http://schemas.microsoft.com/office/powerpoint/2010/main" val="6511048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B7DCBC-4A00-F32B-A964-2142B70010A4}"/>
              </a:ext>
            </a:extLst>
          </p:cNvPr>
          <p:cNvSpPr>
            <a:spLocks noGrp="1"/>
          </p:cNvSpPr>
          <p:nvPr>
            <p:ph type="title"/>
          </p:nvPr>
        </p:nvSpPr>
        <p:spPr>
          <a:xfrm>
            <a:off x="5434893" y="725274"/>
            <a:ext cx="6884385" cy="1225148"/>
          </a:xfrm>
        </p:spPr>
        <p:txBody>
          <a:bodyPr/>
          <a:lstStyle/>
          <a:p>
            <a:r>
              <a:rPr lang="de-DE" dirty="0"/>
              <a:t>Einzelne Leistungen (§§ 21 bis 26)</a:t>
            </a:r>
          </a:p>
        </p:txBody>
      </p:sp>
    </p:spTree>
    <p:extLst>
      <p:ext uri="{BB962C8B-B14F-4D97-AF65-F5344CB8AC3E}">
        <p14:creationId xmlns:p14="http://schemas.microsoft.com/office/powerpoint/2010/main" val="305504924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7">
            <a:extLst>
              <a:ext uri="{FF2B5EF4-FFF2-40B4-BE49-F238E27FC236}">
                <a16:creationId xmlns:a16="http://schemas.microsoft.com/office/drawing/2014/main" id="{B1BD13FE-C282-BD40-81BA-3374F796D4DF}"/>
              </a:ext>
            </a:extLst>
          </p:cNvPr>
          <p:cNvSpPr>
            <a:spLocks noGrp="1"/>
          </p:cNvSpPr>
          <p:nvPr>
            <p:ph type="ctrTitle"/>
          </p:nvPr>
        </p:nvSpPr>
        <p:spPr>
          <a:xfrm>
            <a:off x="660400" y="360000"/>
            <a:ext cx="10195442" cy="1164000"/>
          </a:xfrm>
        </p:spPr>
        <p:txBody>
          <a:bodyPr/>
          <a:lstStyle/>
          <a:p>
            <a:r>
              <a:rPr lang="de-DE" dirty="0">
                <a:latin typeface="Arial" panose="020B0604020202020204" pitchFamily="34" charset="0"/>
              </a:rPr>
              <a:t>Einzelne Leistungen</a:t>
            </a:r>
            <a:endParaRPr lang="de-DE" dirty="0"/>
          </a:p>
        </p:txBody>
      </p:sp>
      <p:pic>
        <p:nvPicPr>
          <p:cNvPr id="3" name="Grafik 2">
            <a:extLst>
              <a:ext uri="{FF2B5EF4-FFF2-40B4-BE49-F238E27FC236}">
                <a16:creationId xmlns:a16="http://schemas.microsoft.com/office/drawing/2014/main" id="{DB0CA967-6938-9EF2-2A1C-E66C3B09042A}"/>
              </a:ext>
            </a:extLst>
          </p:cNvPr>
          <p:cNvPicPr>
            <a:picLocks noChangeAspect="1"/>
          </p:cNvPicPr>
          <p:nvPr/>
        </p:nvPicPr>
        <p:blipFill>
          <a:blip r:embed="rId3"/>
          <a:stretch>
            <a:fillRect/>
          </a:stretch>
        </p:blipFill>
        <p:spPr>
          <a:xfrm>
            <a:off x="3155182" y="2409710"/>
            <a:ext cx="6562002" cy="3226993"/>
          </a:xfrm>
          <a:prstGeom prst="rect">
            <a:avLst/>
          </a:prstGeom>
        </p:spPr>
      </p:pic>
    </p:spTree>
    <p:extLst>
      <p:ext uri="{BB962C8B-B14F-4D97-AF65-F5344CB8AC3E}">
        <p14:creationId xmlns:p14="http://schemas.microsoft.com/office/powerpoint/2010/main" val="143760709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B7DCBC-4A00-F32B-A964-2142B70010A4}"/>
              </a:ext>
            </a:extLst>
          </p:cNvPr>
          <p:cNvSpPr>
            <a:spLocks noGrp="1"/>
          </p:cNvSpPr>
          <p:nvPr>
            <p:ph type="title"/>
          </p:nvPr>
        </p:nvSpPr>
        <p:spPr/>
        <p:txBody>
          <a:bodyPr/>
          <a:lstStyle/>
          <a:p>
            <a:r>
              <a:rPr lang="de-DE" dirty="0"/>
              <a:t>Änderungen zur Betriebserlaubnis </a:t>
            </a:r>
            <a:br>
              <a:rPr lang="de-DE" dirty="0"/>
            </a:br>
            <a:r>
              <a:rPr lang="de-DE" dirty="0"/>
              <a:t>(§ 30, § 31, § 34)</a:t>
            </a:r>
          </a:p>
        </p:txBody>
      </p:sp>
    </p:spTree>
    <p:extLst>
      <p:ext uri="{BB962C8B-B14F-4D97-AF65-F5344CB8AC3E}">
        <p14:creationId xmlns:p14="http://schemas.microsoft.com/office/powerpoint/2010/main" val="35930545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platzhalter 12">
            <a:extLst>
              <a:ext uri="{FF2B5EF4-FFF2-40B4-BE49-F238E27FC236}">
                <a16:creationId xmlns:a16="http://schemas.microsoft.com/office/drawing/2014/main" id="{8E5082D9-8582-094E-85D1-5F29F5AF4E11}"/>
              </a:ext>
            </a:extLst>
          </p:cNvPr>
          <p:cNvSpPr>
            <a:spLocks noGrp="1"/>
          </p:cNvSpPr>
          <p:nvPr>
            <p:ph type="body" sz="quarter" idx="13"/>
          </p:nvPr>
        </p:nvSpPr>
        <p:spPr>
          <a:xfrm>
            <a:off x="660400" y="1913025"/>
            <a:ext cx="10678160" cy="4109200"/>
          </a:xfrm>
        </p:spPr>
        <p:txBody>
          <a:bodyPr/>
          <a:lstStyle/>
          <a:p>
            <a:pPr marL="463550" indent="-457200">
              <a:buFont typeface="Arial" panose="020B0604020202020204" pitchFamily="34" charset="0"/>
              <a:buChar char="•"/>
            </a:pPr>
            <a:r>
              <a:rPr lang="de-DE" i="0" dirty="0">
                <a:effectLst/>
                <a:latin typeface="Arial" panose="020B0604020202020204" pitchFamily="34" charset="0"/>
              </a:rPr>
              <a:t>Schutz von Kindern und Jugendlichen in Einrichtungen und sonstigen betreuten Wohnformen (§ 30)</a:t>
            </a:r>
          </a:p>
          <a:p>
            <a:pPr marL="463550" indent="-457200">
              <a:buFont typeface="Arial" panose="020B0604020202020204" pitchFamily="34" charset="0"/>
              <a:buChar char="•"/>
            </a:pPr>
            <a:r>
              <a:rPr lang="de-DE" i="0" dirty="0">
                <a:effectLst/>
                <a:latin typeface="Arial" panose="020B0604020202020204" pitchFamily="34" charset="0"/>
              </a:rPr>
              <a:t>Familienähnliche Betreuungsformen (§ 31)</a:t>
            </a:r>
          </a:p>
          <a:p>
            <a:pPr marL="463550" indent="-457200">
              <a:buFont typeface="Arial" panose="020B0604020202020204" pitchFamily="34" charset="0"/>
              <a:buChar char="•"/>
            </a:pPr>
            <a:r>
              <a:rPr lang="de-DE" i="0" dirty="0">
                <a:effectLst/>
                <a:latin typeface="Arial" panose="020B0604020202020204" pitchFamily="34" charset="0"/>
              </a:rPr>
              <a:t>Fachkräfte und anderes Personal in der Kinder- und Jugendhilfe (§ 34)</a:t>
            </a:r>
          </a:p>
          <a:p>
            <a:endParaRPr lang="de-DE" b="1" i="0" dirty="0">
              <a:solidFill>
                <a:srgbClr val="2A2623"/>
              </a:solidFill>
              <a:effectLst/>
              <a:latin typeface="Arial" panose="020B0604020202020204" pitchFamily="34" charset="0"/>
            </a:endParaRPr>
          </a:p>
          <a:p>
            <a:endParaRPr lang="de-DE" b="1" i="0" dirty="0">
              <a:solidFill>
                <a:srgbClr val="2A2623"/>
              </a:solidFill>
              <a:effectLst/>
              <a:latin typeface="Arial" panose="020B0604020202020204" pitchFamily="34" charset="0"/>
            </a:endParaRPr>
          </a:p>
          <a:p>
            <a:endParaRPr lang="de-DE" sz="1800" b="0" i="0" u="none" strike="noStrike" baseline="0" dirty="0">
              <a:solidFill>
                <a:srgbClr val="000000"/>
              </a:solidFill>
              <a:latin typeface="Arial" panose="020B0604020202020204" pitchFamily="34" charset="0"/>
            </a:endParaRPr>
          </a:p>
          <a:p>
            <a:pPr marL="171450" indent="-171450">
              <a:buFont typeface="Arial" panose="020B0604020202020204" pitchFamily="34" charset="0"/>
              <a:buChar char="•"/>
            </a:pPr>
            <a:endParaRPr lang="de-DE" sz="800" dirty="0"/>
          </a:p>
          <a:p>
            <a:pPr marL="514350" indent="-514350">
              <a:buFont typeface="+mj-lt"/>
              <a:buAutoNum type="arabicPeriod"/>
            </a:pPr>
            <a:endParaRPr lang="de-DE" sz="800" dirty="0"/>
          </a:p>
          <a:p>
            <a:pPr marL="514350" indent="-514350">
              <a:buFont typeface="+mj-lt"/>
              <a:buAutoNum type="arabicPeriod"/>
            </a:pPr>
            <a:endParaRPr lang="de-DE" sz="800" dirty="0"/>
          </a:p>
          <a:p>
            <a:pPr marL="514350" indent="-514350">
              <a:buFont typeface="+mj-lt"/>
              <a:buAutoNum type="arabicPeriod"/>
            </a:pPr>
            <a:endParaRPr lang="de-DE" sz="800" dirty="0"/>
          </a:p>
          <a:p>
            <a:pPr marL="514350" indent="-514350">
              <a:buFont typeface="+mj-lt"/>
              <a:buAutoNum type="arabicPeriod"/>
            </a:pPr>
            <a:endParaRPr lang="de-DE" b="1" dirty="0"/>
          </a:p>
          <a:p>
            <a:pPr marL="514350" indent="-514350">
              <a:buFont typeface="+mj-lt"/>
              <a:buAutoNum type="arabicPeriod"/>
            </a:pPr>
            <a:endParaRPr lang="de-DE" sz="800" b="1" dirty="0"/>
          </a:p>
        </p:txBody>
      </p:sp>
      <p:sp>
        <p:nvSpPr>
          <p:cNvPr id="8" name="Titel 7">
            <a:extLst>
              <a:ext uri="{FF2B5EF4-FFF2-40B4-BE49-F238E27FC236}">
                <a16:creationId xmlns:a16="http://schemas.microsoft.com/office/drawing/2014/main" id="{B1BD13FE-C282-BD40-81BA-3374F796D4DF}"/>
              </a:ext>
            </a:extLst>
          </p:cNvPr>
          <p:cNvSpPr>
            <a:spLocks noGrp="1"/>
          </p:cNvSpPr>
          <p:nvPr>
            <p:ph type="ctrTitle"/>
          </p:nvPr>
        </p:nvSpPr>
        <p:spPr/>
        <p:txBody>
          <a:bodyPr/>
          <a:lstStyle/>
          <a:p>
            <a:r>
              <a:rPr lang="de-DE" dirty="0"/>
              <a:t>Änderungen</a:t>
            </a:r>
          </a:p>
        </p:txBody>
      </p:sp>
    </p:spTree>
    <p:extLst>
      <p:ext uri="{BB962C8B-B14F-4D97-AF65-F5344CB8AC3E}">
        <p14:creationId xmlns:p14="http://schemas.microsoft.com/office/powerpoint/2010/main" val="19200940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B7DCBC-4A00-F32B-A964-2142B70010A4}"/>
              </a:ext>
            </a:extLst>
          </p:cNvPr>
          <p:cNvSpPr>
            <a:spLocks noGrp="1"/>
          </p:cNvSpPr>
          <p:nvPr>
            <p:ph type="title"/>
          </p:nvPr>
        </p:nvSpPr>
        <p:spPr/>
        <p:txBody>
          <a:bodyPr/>
          <a:lstStyle/>
          <a:p>
            <a:r>
              <a:rPr lang="de-DE" dirty="0"/>
              <a:t>Regelungsrahmen</a:t>
            </a:r>
          </a:p>
        </p:txBody>
      </p:sp>
    </p:spTree>
    <p:extLst>
      <p:ext uri="{BB962C8B-B14F-4D97-AF65-F5344CB8AC3E}">
        <p14:creationId xmlns:p14="http://schemas.microsoft.com/office/powerpoint/2010/main" val="126061993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platzhalter 12">
            <a:extLst>
              <a:ext uri="{FF2B5EF4-FFF2-40B4-BE49-F238E27FC236}">
                <a16:creationId xmlns:a16="http://schemas.microsoft.com/office/drawing/2014/main" id="{8E5082D9-8582-094E-85D1-5F29F5AF4E11}"/>
              </a:ext>
            </a:extLst>
          </p:cNvPr>
          <p:cNvSpPr>
            <a:spLocks noGrp="1"/>
          </p:cNvSpPr>
          <p:nvPr>
            <p:ph type="body" sz="quarter" idx="13"/>
          </p:nvPr>
        </p:nvSpPr>
        <p:spPr>
          <a:xfrm>
            <a:off x="660400" y="1913025"/>
            <a:ext cx="10678160" cy="4109200"/>
          </a:xfrm>
        </p:spPr>
        <p:txBody>
          <a:bodyPr/>
          <a:lstStyle/>
          <a:p>
            <a:pPr marL="463550" indent="-457200">
              <a:buFont typeface="Arial" panose="020B0604020202020204" pitchFamily="34" charset="0"/>
              <a:buChar char="•"/>
            </a:pPr>
            <a:r>
              <a:rPr lang="de-DE" b="0" i="0" dirty="0">
                <a:effectLst/>
              </a:rPr>
              <a:t>Näheres über die </a:t>
            </a:r>
            <a:r>
              <a:rPr lang="de-DE" b="1" i="0" dirty="0">
                <a:effectLst/>
              </a:rPr>
              <a:t>Voraussetzungen zur Erteilung einer Betriebserlaubnis</a:t>
            </a:r>
            <a:r>
              <a:rPr lang="de-DE" b="0" i="0" dirty="0">
                <a:effectLst/>
              </a:rPr>
              <a:t>, insbesondere die räumlichen, sachlichen und organisatorischen Bedingungen und die personelle Ausstattung, legt das Landesjugendamt durch </a:t>
            </a:r>
            <a:r>
              <a:rPr lang="de-DE" b="1" i="0" dirty="0">
                <a:effectLst/>
              </a:rPr>
              <a:t>Arbeits- und Orientierungshilfen </a:t>
            </a:r>
            <a:r>
              <a:rPr lang="de-DE" b="0" i="0" dirty="0">
                <a:effectLst/>
              </a:rPr>
              <a:t>fest (§ 30 Abs. 1 S. 2)</a:t>
            </a:r>
          </a:p>
          <a:p>
            <a:pPr marL="463550" indent="-457200">
              <a:buFont typeface="Arial" panose="020B0604020202020204" pitchFamily="34" charset="0"/>
              <a:buChar char="•"/>
            </a:pPr>
            <a:r>
              <a:rPr lang="de-DE" b="0" i="0" dirty="0">
                <a:effectLst/>
              </a:rPr>
              <a:t>Wird eine Einrichtung i.S.v. § 45a SGB VIII oder eine sonstige betreute Wohnform i.S.v. § 48a SGB VIII ohne die erforderliche Erlaubnis betrieben, so kann das zuständige Landesjugendamt den weiteren </a:t>
            </a:r>
            <a:r>
              <a:rPr lang="de-DE" b="1" i="0" dirty="0">
                <a:effectLst/>
              </a:rPr>
              <a:t>Betrieb untersagen </a:t>
            </a:r>
            <a:r>
              <a:rPr lang="de-DE" b="0" i="0" dirty="0">
                <a:effectLst/>
              </a:rPr>
              <a:t>(§ 30 Abs. 3)</a:t>
            </a:r>
            <a:endParaRPr lang="de-DE" b="1" i="0" dirty="0">
              <a:effectLst/>
            </a:endParaRPr>
          </a:p>
          <a:p>
            <a:endParaRPr lang="de-DE" b="1" i="0" dirty="0">
              <a:solidFill>
                <a:srgbClr val="2A2623"/>
              </a:solidFill>
              <a:effectLst/>
              <a:latin typeface="Arial" panose="020B0604020202020204" pitchFamily="34" charset="0"/>
            </a:endParaRPr>
          </a:p>
          <a:p>
            <a:endParaRPr lang="de-DE" sz="1800" b="0" i="0" u="none" strike="noStrike" baseline="0" dirty="0">
              <a:solidFill>
                <a:srgbClr val="000000"/>
              </a:solidFill>
              <a:latin typeface="Arial" panose="020B0604020202020204" pitchFamily="34" charset="0"/>
            </a:endParaRPr>
          </a:p>
          <a:p>
            <a:pPr marL="171450" indent="-171450">
              <a:buFont typeface="Arial" panose="020B0604020202020204" pitchFamily="34" charset="0"/>
              <a:buChar char="•"/>
            </a:pPr>
            <a:endParaRPr lang="de-DE" sz="800" dirty="0"/>
          </a:p>
          <a:p>
            <a:pPr marL="514350" indent="-514350">
              <a:buFont typeface="+mj-lt"/>
              <a:buAutoNum type="arabicPeriod"/>
            </a:pPr>
            <a:endParaRPr lang="de-DE" sz="800" dirty="0"/>
          </a:p>
          <a:p>
            <a:pPr marL="514350" indent="-514350">
              <a:buFont typeface="+mj-lt"/>
              <a:buAutoNum type="arabicPeriod"/>
            </a:pPr>
            <a:endParaRPr lang="de-DE" sz="800" dirty="0"/>
          </a:p>
          <a:p>
            <a:pPr marL="514350" indent="-514350">
              <a:buFont typeface="+mj-lt"/>
              <a:buAutoNum type="arabicPeriod"/>
            </a:pPr>
            <a:endParaRPr lang="de-DE" sz="800" dirty="0"/>
          </a:p>
          <a:p>
            <a:pPr marL="514350" indent="-514350">
              <a:buFont typeface="+mj-lt"/>
              <a:buAutoNum type="arabicPeriod"/>
            </a:pPr>
            <a:endParaRPr lang="de-DE" b="1" dirty="0"/>
          </a:p>
          <a:p>
            <a:pPr marL="514350" indent="-514350">
              <a:buFont typeface="+mj-lt"/>
              <a:buAutoNum type="arabicPeriod"/>
            </a:pPr>
            <a:endParaRPr lang="de-DE" sz="800" b="1" dirty="0"/>
          </a:p>
        </p:txBody>
      </p:sp>
      <p:sp>
        <p:nvSpPr>
          <p:cNvPr id="8" name="Titel 7">
            <a:extLst>
              <a:ext uri="{FF2B5EF4-FFF2-40B4-BE49-F238E27FC236}">
                <a16:creationId xmlns:a16="http://schemas.microsoft.com/office/drawing/2014/main" id="{B1BD13FE-C282-BD40-81BA-3374F796D4DF}"/>
              </a:ext>
            </a:extLst>
          </p:cNvPr>
          <p:cNvSpPr>
            <a:spLocks noGrp="1"/>
          </p:cNvSpPr>
          <p:nvPr>
            <p:ph type="ctrTitle"/>
          </p:nvPr>
        </p:nvSpPr>
        <p:spPr>
          <a:xfrm>
            <a:off x="660399" y="360000"/>
            <a:ext cx="8523793" cy="1164000"/>
          </a:xfrm>
        </p:spPr>
        <p:txBody>
          <a:bodyPr/>
          <a:lstStyle/>
          <a:p>
            <a:pPr marL="6350"/>
            <a:r>
              <a:rPr lang="de-DE" i="0" dirty="0">
                <a:effectLst/>
                <a:latin typeface="Arial" panose="020B0604020202020204" pitchFamily="34" charset="0"/>
              </a:rPr>
              <a:t>Schutz von Kindern und Jugendlichen in Einrichtungen und sonstigen betreuten Wohnformen (§ 30)</a:t>
            </a:r>
          </a:p>
        </p:txBody>
      </p:sp>
    </p:spTree>
    <p:extLst>
      <p:ext uri="{BB962C8B-B14F-4D97-AF65-F5344CB8AC3E}">
        <p14:creationId xmlns:p14="http://schemas.microsoft.com/office/powerpoint/2010/main" val="316853065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platzhalter 12">
            <a:extLst>
              <a:ext uri="{FF2B5EF4-FFF2-40B4-BE49-F238E27FC236}">
                <a16:creationId xmlns:a16="http://schemas.microsoft.com/office/drawing/2014/main" id="{8E5082D9-8582-094E-85D1-5F29F5AF4E11}"/>
              </a:ext>
            </a:extLst>
          </p:cNvPr>
          <p:cNvSpPr>
            <a:spLocks noGrp="1"/>
          </p:cNvSpPr>
          <p:nvPr>
            <p:ph type="body" sz="quarter" idx="13"/>
          </p:nvPr>
        </p:nvSpPr>
        <p:spPr>
          <a:xfrm>
            <a:off x="660400" y="1913025"/>
            <a:ext cx="10678160" cy="4109200"/>
          </a:xfrm>
        </p:spPr>
        <p:txBody>
          <a:bodyPr/>
          <a:lstStyle/>
          <a:p>
            <a:r>
              <a:rPr lang="de-DE" sz="1800" b="0" i="0" u="none" strike="noStrike" baseline="0" dirty="0"/>
              <a:t>„(1) Für familienähnliche Betreuungsformen der Unterbringung, bei denen der Bestand der Verbindung unabhängig von bestimmten Kindern und Jugendlichen, den dort tätigen Personen und der Zuordnung bestimmter Kinder und Jugendlicher zu bestimmten dort tätigen Personen ist, gilt § 45a Satz 1 SGB VIII. </a:t>
            </a:r>
          </a:p>
          <a:p>
            <a:r>
              <a:rPr lang="de-DE" sz="1800" b="0" i="0" u="none" strike="noStrike" baseline="0" dirty="0"/>
              <a:t>(2) Eine Einbindung der familienähnlichen Betreuungsform der Unterbringung an die betriebserlaubnispflichtige Einrichtung nach § 45a Satz 3 SGB VIII erfordert insbesondere, dass die dort tätigen Personen bei dem Träger der Einrichtung angestellt sind oder sich in einem sonstigen weisungsgebundenen Verhältnis zu diesem befinden. Weitere Voraussetzungen zur Einbindung legt das Landesjugendamt nach § 30 Absatz 1 Satz 2 fest. </a:t>
            </a:r>
          </a:p>
          <a:p>
            <a:r>
              <a:rPr lang="de-DE" sz="1800" b="0" i="0" u="none" strike="noStrike" baseline="0" dirty="0"/>
              <a:t>(3) Eine familienähnliche Betreuungsform der Unterbringung, die abweichend von §°45a Satz 3 SGB VIII fachlich und organisatorisch nicht in eine betriebserlaubnispflichtige Einrichtung eingebunden und nicht von § 44 SGB VIII erfasst ist, ist gleichwohl eine Einrichtung im Sinne von § 45a SGB VIII, wenn der Träger das Konzept, die fachliche Steuerung der Hilfen, die Qualitätssicherung, die Auswahl, Überwachung, Weiterbildung und Vertretung des Personals sowie die Außenvertretung gewährleistet. Absatz 2 gilt entsprechend.“ </a:t>
            </a:r>
          </a:p>
          <a:p>
            <a:endParaRPr lang="de-DE" sz="1800" dirty="0">
              <a:solidFill>
                <a:srgbClr val="000000"/>
              </a:solidFill>
              <a:latin typeface="BaWue Sans"/>
            </a:endParaRPr>
          </a:p>
          <a:p>
            <a:r>
              <a:rPr lang="de-DE" sz="1800" b="0" i="0" u="none" strike="noStrike" baseline="0" dirty="0">
                <a:solidFill>
                  <a:srgbClr val="000000"/>
                </a:solidFill>
                <a:latin typeface="BaWue Sans"/>
              </a:rPr>
              <a:t>	</a:t>
            </a:r>
          </a:p>
          <a:p>
            <a:endParaRPr lang="de-DE"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nSpc>
                <a:spcPct val="130000"/>
              </a:lnSpc>
              <a:buFont typeface="Symbol" panose="05050102010706020507" pitchFamily="18" charset="2"/>
              <a:buChar char=""/>
            </a:pPr>
            <a:endParaRPr lang="de-DE"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nSpc>
                <a:spcPct val="130000"/>
              </a:lnSpc>
              <a:buFont typeface="Symbol" panose="05050102010706020507" pitchFamily="18" charset="2"/>
              <a:buChar char=""/>
            </a:pPr>
            <a:endParaRPr lang="de-DE" dirty="0"/>
          </a:p>
          <a:p>
            <a:pPr marL="514350" indent="-514350">
              <a:buFont typeface="+mj-lt"/>
              <a:buAutoNum type="arabicPeriod"/>
            </a:pPr>
            <a:endParaRPr lang="de-DE" dirty="0"/>
          </a:p>
          <a:p>
            <a:pPr marL="514350" indent="-514350">
              <a:buFont typeface="+mj-lt"/>
              <a:buAutoNum type="arabicPeriod"/>
            </a:pPr>
            <a:endParaRPr lang="de-DE" dirty="0"/>
          </a:p>
          <a:p>
            <a:pPr marL="514350" indent="-514350">
              <a:buFont typeface="+mj-lt"/>
              <a:buAutoNum type="arabicPeriod"/>
            </a:pPr>
            <a:endParaRPr lang="de-DE" b="1" dirty="0"/>
          </a:p>
          <a:p>
            <a:pPr marL="514350" indent="-514350">
              <a:buFont typeface="+mj-lt"/>
              <a:buAutoNum type="arabicPeriod"/>
            </a:pPr>
            <a:endParaRPr lang="de-DE" sz="800" b="1" dirty="0"/>
          </a:p>
        </p:txBody>
      </p:sp>
      <p:sp>
        <p:nvSpPr>
          <p:cNvPr id="8" name="Titel 7">
            <a:extLst>
              <a:ext uri="{FF2B5EF4-FFF2-40B4-BE49-F238E27FC236}">
                <a16:creationId xmlns:a16="http://schemas.microsoft.com/office/drawing/2014/main" id="{B1BD13FE-C282-BD40-81BA-3374F796D4DF}"/>
              </a:ext>
            </a:extLst>
          </p:cNvPr>
          <p:cNvSpPr>
            <a:spLocks noGrp="1"/>
          </p:cNvSpPr>
          <p:nvPr>
            <p:ph type="ctrTitle"/>
          </p:nvPr>
        </p:nvSpPr>
        <p:spPr>
          <a:xfrm>
            <a:off x="660400" y="360000"/>
            <a:ext cx="9066404" cy="1164000"/>
          </a:xfrm>
        </p:spPr>
        <p:txBody>
          <a:bodyPr/>
          <a:lstStyle/>
          <a:p>
            <a:r>
              <a:rPr lang="de-DE" dirty="0"/>
              <a:t>Familienähnliche Betreuungsformen (§ 31)</a:t>
            </a:r>
          </a:p>
        </p:txBody>
      </p:sp>
    </p:spTree>
    <p:extLst>
      <p:ext uri="{BB962C8B-B14F-4D97-AF65-F5344CB8AC3E}">
        <p14:creationId xmlns:p14="http://schemas.microsoft.com/office/powerpoint/2010/main" val="103218097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platzhalter 12">
            <a:extLst>
              <a:ext uri="{FF2B5EF4-FFF2-40B4-BE49-F238E27FC236}">
                <a16:creationId xmlns:a16="http://schemas.microsoft.com/office/drawing/2014/main" id="{8E5082D9-8582-094E-85D1-5F29F5AF4E11}"/>
              </a:ext>
            </a:extLst>
          </p:cNvPr>
          <p:cNvSpPr>
            <a:spLocks noGrp="1"/>
          </p:cNvSpPr>
          <p:nvPr>
            <p:ph type="body" sz="quarter" idx="13"/>
          </p:nvPr>
        </p:nvSpPr>
        <p:spPr>
          <a:xfrm>
            <a:off x="660400" y="1913025"/>
            <a:ext cx="10678160" cy="4109200"/>
          </a:xfrm>
        </p:spPr>
        <p:txBody>
          <a:bodyPr/>
          <a:lstStyle/>
          <a:p>
            <a:pPr indent="0" algn="ctr"/>
            <a:endParaRPr lang="de-DE" sz="4000" b="1" dirty="0"/>
          </a:p>
          <a:p>
            <a:pPr indent="0" algn="ctr"/>
            <a:r>
              <a:rPr lang="de-DE" sz="4000" b="1" dirty="0"/>
              <a:t>Was heißt das?</a:t>
            </a:r>
          </a:p>
        </p:txBody>
      </p:sp>
      <p:sp>
        <p:nvSpPr>
          <p:cNvPr id="8" name="Titel 7">
            <a:extLst>
              <a:ext uri="{FF2B5EF4-FFF2-40B4-BE49-F238E27FC236}">
                <a16:creationId xmlns:a16="http://schemas.microsoft.com/office/drawing/2014/main" id="{B1BD13FE-C282-BD40-81BA-3374F796D4DF}"/>
              </a:ext>
            </a:extLst>
          </p:cNvPr>
          <p:cNvSpPr>
            <a:spLocks noGrp="1"/>
          </p:cNvSpPr>
          <p:nvPr>
            <p:ph type="ctrTitle"/>
          </p:nvPr>
        </p:nvSpPr>
        <p:spPr>
          <a:xfrm>
            <a:off x="660400" y="360000"/>
            <a:ext cx="8643088" cy="1164000"/>
          </a:xfrm>
        </p:spPr>
        <p:txBody>
          <a:bodyPr/>
          <a:lstStyle/>
          <a:p>
            <a:endParaRPr lang="de-DE" dirty="0"/>
          </a:p>
        </p:txBody>
      </p:sp>
    </p:spTree>
    <p:extLst>
      <p:ext uri="{BB962C8B-B14F-4D97-AF65-F5344CB8AC3E}">
        <p14:creationId xmlns:p14="http://schemas.microsoft.com/office/powerpoint/2010/main" val="380398082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platzhalter 12">
            <a:extLst>
              <a:ext uri="{FF2B5EF4-FFF2-40B4-BE49-F238E27FC236}">
                <a16:creationId xmlns:a16="http://schemas.microsoft.com/office/drawing/2014/main" id="{8E5082D9-8582-094E-85D1-5F29F5AF4E11}"/>
              </a:ext>
            </a:extLst>
          </p:cNvPr>
          <p:cNvSpPr>
            <a:spLocks noGrp="1"/>
          </p:cNvSpPr>
          <p:nvPr>
            <p:ph type="body" sz="quarter" idx="13"/>
          </p:nvPr>
        </p:nvSpPr>
        <p:spPr>
          <a:xfrm>
            <a:off x="660400" y="1913025"/>
            <a:ext cx="10678160" cy="4109200"/>
          </a:xfrm>
        </p:spPr>
        <p:txBody>
          <a:bodyPr/>
          <a:lstStyle/>
          <a:p>
            <a:pPr indent="0"/>
            <a:r>
              <a:rPr lang="de-DE" sz="3200" b="0" i="0" dirty="0">
                <a:effectLst/>
                <a:latin typeface="Arial" panose="020B0604020202020204" pitchFamily="34" charset="0"/>
              </a:rPr>
              <a:t>„Eine Einrichtung ist eine auf gewisse Dauer und unter der Verantwortung eines Trägers angelegte förmliche Verbindung ortsgebundener räumlicher, personeller und sachlicher Mittel mit dem Zweck der ganztägigen oder über einen Teil des Tages erfolgenden Betreuung oder Unterkunftsgewährung sowie Beaufsichtigung, Erziehung, Bildung, Ausbildung von Kindern und Jugendlichen außerhalb ihrer Familie.“ </a:t>
            </a:r>
            <a:endParaRPr lang="de-DE" sz="48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nSpc>
                <a:spcPct val="130000"/>
              </a:lnSpc>
              <a:buFont typeface="Symbol" panose="05050102010706020507" pitchFamily="18" charset="2"/>
              <a:buChar char=""/>
            </a:pPr>
            <a:endParaRPr lang="de-DE" dirty="0"/>
          </a:p>
          <a:p>
            <a:pPr marL="514350" indent="-514350">
              <a:buFont typeface="+mj-lt"/>
              <a:buAutoNum type="arabicPeriod"/>
            </a:pPr>
            <a:endParaRPr lang="de-DE" dirty="0"/>
          </a:p>
          <a:p>
            <a:pPr marL="514350" indent="-514350">
              <a:buFont typeface="+mj-lt"/>
              <a:buAutoNum type="arabicPeriod"/>
            </a:pPr>
            <a:endParaRPr lang="de-DE" dirty="0"/>
          </a:p>
          <a:p>
            <a:pPr marL="514350" indent="-514350">
              <a:buFont typeface="+mj-lt"/>
              <a:buAutoNum type="arabicPeriod"/>
            </a:pPr>
            <a:endParaRPr lang="de-DE" b="1" dirty="0"/>
          </a:p>
          <a:p>
            <a:pPr marL="514350" indent="-514350">
              <a:buFont typeface="+mj-lt"/>
              <a:buAutoNum type="arabicPeriod"/>
            </a:pPr>
            <a:endParaRPr lang="de-DE" sz="800" b="1" dirty="0"/>
          </a:p>
        </p:txBody>
      </p:sp>
      <p:sp>
        <p:nvSpPr>
          <p:cNvPr id="8" name="Titel 7">
            <a:extLst>
              <a:ext uri="{FF2B5EF4-FFF2-40B4-BE49-F238E27FC236}">
                <a16:creationId xmlns:a16="http://schemas.microsoft.com/office/drawing/2014/main" id="{B1BD13FE-C282-BD40-81BA-3374F796D4DF}"/>
              </a:ext>
            </a:extLst>
          </p:cNvPr>
          <p:cNvSpPr>
            <a:spLocks noGrp="1"/>
          </p:cNvSpPr>
          <p:nvPr>
            <p:ph type="ctrTitle"/>
          </p:nvPr>
        </p:nvSpPr>
        <p:spPr>
          <a:xfrm>
            <a:off x="660400" y="360000"/>
            <a:ext cx="8439212" cy="1164000"/>
          </a:xfrm>
        </p:spPr>
        <p:txBody>
          <a:bodyPr/>
          <a:lstStyle/>
          <a:p>
            <a:r>
              <a:rPr lang="de-DE" dirty="0"/>
              <a:t>Einrichtung nach § 45a S. 1 SGB VIII</a:t>
            </a:r>
          </a:p>
        </p:txBody>
      </p:sp>
    </p:spTree>
    <p:extLst>
      <p:ext uri="{BB962C8B-B14F-4D97-AF65-F5344CB8AC3E}">
        <p14:creationId xmlns:p14="http://schemas.microsoft.com/office/powerpoint/2010/main" val="197646906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platzhalter 12">
            <a:extLst>
              <a:ext uri="{FF2B5EF4-FFF2-40B4-BE49-F238E27FC236}">
                <a16:creationId xmlns:a16="http://schemas.microsoft.com/office/drawing/2014/main" id="{8E5082D9-8582-094E-85D1-5F29F5AF4E11}"/>
              </a:ext>
            </a:extLst>
          </p:cNvPr>
          <p:cNvSpPr>
            <a:spLocks noGrp="1"/>
          </p:cNvSpPr>
          <p:nvPr>
            <p:ph type="body" sz="quarter" idx="13"/>
          </p:nvPr>
        </p:nvSpPr>
        <p:spPr>
          <a:xfrm>
            <a:off x="660400" y="1913025"/>
            <a:ext cx="10678160" cy="4109200"/>
          </a:xfrm>
        </p:spPr>
        <p:txBody>
          <a:bodyPr/>
          <a:lstStyle/>
          <a:p>
            <a:pPr marL="349250" indent="-342900">
              <a:buFont typeface="Arial" panose="020B0604020202020204" pitchFamily="34" charset="0"/>
              <a:buChar char="•"/>
            </a:pPr>
            <a:r>
              <a:rPr lang="de-DE" sz="2400" b="0" i="0" dirty="0">
                <a:effectLst/>
              </a:rPr>
              <a:t>Bestand, abhängig von der Zuordnung bestimmter Kinder und Jugendlicher zu bestimmten dort tätigen </a:t>
            </a:r>
            <a:r>
              <a:rPr lang="de-DE" sz="2400" b="0" i="0">
                <a:effectLst/>
              </a:rPr>
              <a:t>Personen </a:t>
            </a:r>
            <a:r>
              <a:rPr lang="de-DE" sz="2400" b="0" i="0">
                <a:effectLst/>
                <a:sym typeface="Wingdings" panose="05000000000000000000" pitchFamily="2" charset="2"/>
              </a:rPr>
              <a:t></a:t>
            </a:r>
            <a:r>
              <a:rPr lang="de-DE" sz="2400" b="0" i="0">
                <a:effectLst/>
              </a:rPr>
              <a:t> </a:t>
            </a:r>
            <a:r>
              <a:rPr lang="de-DE" sz="2400" b="0" i="0" dirty="0">
                <a:effectLst/>
              </a:rPr>
              <a:t>Einrichtungen, bei fachlich und organisatorischer </a:t>
            </a:r>
            <a:r>
              <a:rPr lang="de-DE" sz="2400" b="1" i="0" dirty="0">
                <a:effectLst/>
              </a:rPr>
              <a:t>Einbindung</a:t>
            </a:r>
            <a:r>
              <a:rPr lang="de-DE" sz="2400" b="0" i="0" dirty="0">
                <a:effectLst/>
              </a:rPr>
              <a:t> in andere Einrichtung</a:t>
            </a:r>
          </a:p>
          <a:p>
            <a:pPr marL="349250" indent="-342900">
              <a:buFont typeface="Arial" panose="020B0604020202020204" pitchFamily="34" charset="0"/>
              <a:buChar char="•"/>
            </a:pPr>
            <a:endParaRPr lang="de-DE" sz="800" b="0" i="0" dirty="0">
              <a:effectLst/>
            </a:endParaRPr>
          </a:p>
          <a:p>
            <a:pPr marL="349250" indent="-342900">
              <a:buFont typeface="Arial" panose="020B0604020202020204" pitchFamily="34" charset="0"/>
              <a:buChar char="•"/>
            </a:pPr>
            <a:r>
              <a:rPr lang="de-DE" sz="2400" b="1" i="0" dirty="0">
                <a:effectLst/>
              </a:rPr>
              <a:t>Einbindung</a:t>
            </a:r>
            <a:r>
              <a:rPr lang="de-DE" sz="2400" b="0" i="0" dirty="0">
                <a:effectLst/>
              </a:rPr>
              <a:t> liegt insbesondere vor, wenn Einrichtung das Konzept, die fachliche Steuerung der Hilfen, die Qualitätssicherung, die Auswahl, Überwachung, Weiterbildung und Vertretung des Personals sowie die Außenvertretung gewährleistet </a:t>
            </a:r>
          </a:p>
          <a:p>
            <a:pPr marL="349250" indent="-342900">
              <a:buFont typeface="Arial" panose="020B0604020202020204" pitchFamily="34" charset="0"/>
              <a:buChar char="•"/>
            </a:pPr>
            <a:endParaRPr lang="de-DE" sz="800" b="0" i="0" dirty="0">
              <a:effectLst/>
            </a:endParaRPr>
          </a:p>
          <a:p>
            <a:pPr marL="349250" indent="-342900">
              <a:buFont typeface="Arial" panose="020B0604020202020204" pitchFamily="34" charset="0"/>
              <a:buChar char="•"/>
            </a:pPr>
            <a:r>
              <a:rPr lang="de-DE" sz="2400" b="0" i="0" dirty="0">
                <a:effectLst/>
              </a:rPr>
              <a:t>Landesrechtliche Regelungsmöglichkeit, unter welchen Voraussetzungen bei </a:t>
            </a:r>
            <a:r>
              <a:rPr lang="de-DE" sz="2400" b="1" i="0" dirty="0">
                <a:effectLst/>
              </a:rPr>
              <a:t>fehlender Einbindung</a:t>
            </a:r>
            <a:r>
              <a:rPr lang="de-DE" sz="2400" b="0" i="0" dirty="0">
                <a:effectLst/>
              </a:rPr>
              <a:t> eine Einrichtung vorliegt</a:t>
            </a:r>
          </a:p>
          <a:p>
            <a:pPr marL="342900" lvl="0" indent="-342900">
              <a:lnSpc>
                <a:spcPct val="130000"/>
              </a:lnSpc>
              <a:buFont typeface="Symbol" panose="05050102010706020507" pitchFamily="18" charset="2"/>
              <a:buChar char=""/>
            </a:pPr>
            <a:endParaRPr lang="de-DE"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nSpc>
                <a:spcPct val="130000"/>
              </a:lnSpc>
              <a:buFont typeface="Symbol" panose="05050102010706020507" pitchFamily="18" charset="2"/>
              <a:buChar char=""/>
            </a:pPr>
            <a:endParaRPr lang="de-DE" dirty="0"/>
          </a:p>
          <a:p>
            <a:pPr marL="514350" indent="-514350">
              <a:buFont typeface="+mj-lt"/>
              <a:buAutoNum type="arabicPeriod"/>
            </a:pPr>
            <a:endParaRPr lang="de-DE" dirty="0"/>
          </a:p>
          <a:p>
            <a:pPr marL="514350" indent="-514350">
              <a:buFont typeface="+mj-lt"/>
              <a:buAutoNum type="arabicPeriod"/>
            </a:pPr>
            <a:endParaRPr lang="de-DE" dirty="0"/>
          </a:p>
          <a:p>
            <a:pPr marL="514350" indent="-514350">
              <a:buFont typeface="+mj-lt"/>
              <a:buAutoNum type="arabicPeriod"/>
            </a:pPr>
            <a:endParaRPr lang="de-DE" b="1" dirty="0"/>
          </a:p>
          <a:p>
            <a:pPr marL="514350" indent="-514350">
              <a:buFont typeface="+mj-lt"/>
              <a:buAutoNum type="arabicPeriod"/>
            </a:pPr>
            <a:endParaRPr lang="de-DE" sz="800" b="1" dirty="0"/>
          </a:p>
        </p:txBody>
      </p:sp>
      <p:sp>
        <p:nvSpPr>
          <p:cNvPr id="8" name="Titel 7">
            <a:extLst>
              <a:ext uri="{FF2B5EF4-FFF2-40B4-BE49-F238E27FC236}">
                <a16:creationId xmlns:a16="http://schemas.microsoft.com/office/drawing/2014/main" id="{B1BD13FE-C282-BD40-81BA-3374F796D4DF}"/>
              </a:ext>
            </a:extLst>
          </p:cNvPr>
          <p:cNvSpPr>
            <a:spLocks noGrp="1"/>
          </p:cNvSpPr>
          <p:nvPr>
            <p:ph type="ctrTitle"/>
          </p:nvPr>
        </p:nvSpPr>
        <p:spPr>
          <a:xfrm>
            <a:off x="660400" y="360000"/>
            <a:ext cx="8439212" cy="1164000"/>
          </a:xfrm>
        </p:spPr>
        <p:txBody>
          <a:bodyPr/>
          <a:lstStyle/>
          <a:p>
            <a:r>
              <a:rPr lang="de-DE" dirty="0"/>
              <a:t>Vorgaben nach § 45a SGB VIII zu familienähnlichen Betreuungsformen</a:t>
            </a:r>
          </a:p>
        </p:txBody>
      </p:sp>
    </p:spTree>
    <p:extLst>
      <p:ext uri="{BB962C8B-B14F-4D97-AF65-F5344CB8AC3E}">
        <p14:creationId xmlns:p14="http://schemas.microsoft.com/office/powerpoint/2010/main" val="417531270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platzhalter 12">
            <a:extLst>
              <a:ext uri="{FF2B5EF4-FFF2-40B4-BE49-F238E27FC236}">
                <a16:creationId xmlns:a16="http://schemas.microsoft.com/office/drawing/2014/main" id="{8E5082D9-8582-094E-85D1-5F29F5AF4E11}"/>
              </a:ext>
            </a:extLst>
          </p:cNvPr>
          <p:cNvSpPr>
            <a:spLocks noGrp="1"/>
          </p:cNvSpPr>
          <p:nvPr>
            <p:ph type="body" sz="quarter" idx="13"/>
          </p:nvPr>
        </p:nvSpPr>
        <p:spPr>
          <a:xfrm>
            <a:off x="660400" y="1913025"/>
            <a:ext cx="10678160" cy="4109200"/>
          </a:xfrm>
        </p:spPr>
        <p:txBody>
          <a:bodyPr/>
          <a:lstStyle/>
          <a:p>
            <a:pPr marL="342900" lvl="0" indent="-342900">
              <a:lnSpc>
                <a:spcPct val="130000"/>
              </a:lnSpc>
              <a:buFont typeface="Symbol" panose="05050102010706020507" pitchFamily="18" charset="2"/>
              <a:buChar char=""/>
            </a:pPr>
            <a:r>
              <a:rPr lang="de-DE" dirty="0">
                <a:effectLst/>
                <a:latin typeface="Arial" panose="020B0604020202020204" pitchFamily="34" charset="0"/>
                <a:ea typeface="Calibri" panose="020F0502020204030204" pitchFamily="34" charset="0"/>
                <a:cs typeface="Times New Roman" panose="02020603050405020304" pitchFamily="18" charset="0"/>
              </a:rPr>
              <a:t>Bestand, unabhängig von</a:t>
            </a:r>
            <a:r>
              <a:rPr lang="de-DE" sz="2800" b="0" i="0" dirty="0">
                <a:effectLst/>
              </a:rPr>
              <a:t> der Zuordnung bestimmter Kinder und Jugendlicher zu bestimmten dort tätigen Personen ist </a:t>
            </a:r>
            <a:r>
              <a:rPr lang="de-DE" sz="2800" b="0" i="0" dirty="0">
                <a:effectLst/>
                <a:sym typeface="Wingdings" panose="05000000000000000000" pitchFamily="2" charset="2"/>
              </a:rPr>
              <a:t></a:t>
            </a:r>
            <a:r>
              <a:rPr lang="de-DE" sz="2800" b="0" i="0" dirty="0">
                <a:effectLst/>
              </a:rPr>
              <a:t> Einrichtung</a:t>
            </a:r>
          </a:p>
          <a:p>
            <a:pPr marL="342900" indent="-342900">
              <a:lnSpc>
                <a:spcPct val="130000"/>
              </a:lnSpc>
              <a:buFont typeface="Symbol" panose="05050102010706020507" pitchFamily="18" charset="2"/>
              <a:buChar char=""/>
            </a:pPr>
            <a:r>
              <a:rPr lang="de-DE" sz="2800" b="1" i="0" u="none" strike="noStrike" baseline="0" dirty="0"/>
              <a:t>Einbindung </a:t>
            </a:r>
            <a:r>
              <a:rPr lang="de-DE" sz="2800" b="0" i="0" u="none" strike="noStrike" baseline="0" dirty="0"/>
              <a:t>erfordert (zusätzlich zu § 45a S. 3 SGB VIII), Anstellung beim Träger oder sonstiges weisungsgebundenes Verhältnis </a:t>
            </a:r>
          </a:p>
          <a:p>
            <a:pPr marL="342900" indent="-342900">
              <a:lnSpc>
                <a:spcPct val="130000"/>
              </a:lnSpc>
              <a:buFont typeface="Symbol" panose="05050102010706020507" pitchFamily="18" charset="2"/>
              <a:buChar char=""/>
            </a:pPr>
            <a:r>
              <a:rPr lang="de-DE" dirty="0"/>
              <a:t>KVJS legt w</a:t>
            </a:r>
            <a:r>
              <a:rPr lang="de-DE" sz="2800" b="0" i="0" u="none" strike="noStrike" baseline="0" dirty="0"/>
              <a:t>eitere Voraussetzungen zur Einbindung fest</a:t>
            </a:r>
          </a:p>
          <a:p>
            <a:pPr marL="342900" lvl="0" indent="-342900">
              <a:lnSpc>
                <a:spcPct val="130000"/>
              </a:lnSpc>
              <a:buFont typeface="Symbol" panose="05050102010706020507" pitchFamily="18" charset="2"/>
              <a:buChar char=""/>
            </a:pPr>
            <a:endParaRPr lang="de-DE" sz="2800" b="0" i="0" dirty="0">
              <a:effectLst/>
            </a:endParaRPr>
          </a:p>
          <a:p>
            <a:pPr marL="342900" lvl="0" indent="-342900">
              <a:lnSpc>
                <a:spcPct val="130000"/>
              </a:lnSpc>
              <a:buFont typeface="Symbol" panose="05050102010706020507" pitchFamily="18" charset="2"/>
              <a:buChar char=""/>
            </a:pPr>
            <a:endParaRPr lang="de-DE"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nSpc>
                <a:spcPct val="130000"/>
              </a:lnSpc>
              <a:buFont typeface="Symbol" panose="05050102010706020507" pitchFamily="18" charset="2"/>
              <a:buChar char=""/>
            </a:pPr>
            <a:endParaRPr lang="de-DE" dirty="0"/>
          </a:p>
          <a:p>
            <a:pPr marL="514350" indent="-514350">
              <a:buFont typeface="+mj-lt"/>
              <a:buAutoNum type="arabicPeriod"/>
            </a:pPr>
            <a:endParaRPr lang="de-DE" dirty="0"/>
          </a:p>
          <a:p>
            <a:pPr marL="514350" indent="-514350">
              <a:buFont typeface="+mj-lt"/>
              <a:buAutoNum type="arabicPeriod"/>
            </a:pPr>
            <a:endParaRPr lang="de-DE" dirty="0"/>
          </a:p>
          <a:p>
            <a:pPr marL="514350" indent="-514350">
              <a:buFont typeface="+mj-lt"/>
              <a:buAutoNum type="arabicPeriod"/>
            </a:pPr>
            <a:endParaRPr lang="de-DE" b="1" dirty="0"/>
          </a:p>
          <a:p>
            <a:pPr marL="514350" indent="-514350">
              <a:buFont typeface="+mj-lt"/>
              <a:buAutoNum type="arabicPeriod"/>
            </a:pPr>
            <a:endParaRPr lang="de-DE" sz="800" b="1" dirty="0"/>
          </a:p>
        </p:txBody>
      </p:sp>
      <p:sp>
        <p:nvSpPr>
          <p:cNvPr id="8" name="Titel 7">
            <a:extLst>
              <a:ext uri="{FF2B5EF4-FFF2-40B4-BE49-F238E27FC236}">
                <a16:creationId xmlns:a16="http://schemas.microsoft.com/office/drawing/2014/main" id="{B1BD13FE-C282-BD40-81BA-3374F796D4DF}"/>
              </a:ext>
            </a:extLst>
          </p:cNvPr>
          <p:cNvSpPr>
            <a:spLocks noGrp="1"/>
          </p:cNvSpPr>
          <p:nvPr>
            <p:ph type="ctrTitle"/>
          </p:nvPr>
        </p:nvSpPr>
        <p:spPr>
          <a:xfrm>
            <a:off x="660399" y="360000"/>
            <a:ext cx="12412505" cy="1164000"/>
          </a:xfrm>
        </p:spPr>
        <p:txBody>
          <a:bodyPr/>
          <a:lstStyle/>
          <a:p>
            <a:r>
              <a:rPr lang="de-DE" dirty="0"/>
              <a:t>Familienähnliche Betreuungsform (§ 31 Abs. 1 und 2)</a:t>
            </a:r>
          </a:p>
        </p:txBody>
      </p:sp>
    </p:spTree>
    <p:extLst>
      <p:ext uri="{BB962C8B-B14F-4D97-AF65-F5344CB8AC3E}">
        <p14:creationId xmlns:p14="http://schemas.microsoft.com/office/powerpoint/2010/main" val="233737013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platzhalter 12">
            <a:extLst>
              <a:ext uri="{FF2B5EF4-FFF2-40B4-BE49-F238E27FC236}">
                <a16:creationId xmlns:a16="http://schemas.microsoft.com/office/drawing/2014/main" id="{8E5082D9-8582-094E-85D1-5F29F5AF4E11}"/>
              </a:ext>
            </a:extLst>
          </p:cNvPr>
          <p:cNvSpPr>
            <a:spLocks noGrp="1"/>
          </p:cNvSpPr>
          <p:nvPr>
            <p:ph type="body" sz="quarter" idx="13"/>
          </p:nvPr>
        </p:nvSpPr>
        <p:spPr>
          <a:xfrm>
            <a:off x="660400" y="1913025"/>
            <a:ext cx="10678160" cy="4109200"/>
          </a:xfrm>
        </p:spPr>
        <p:txBody>
          <a:bodyPr/>
          <a:lstStyle/>
          <a:p>
            <a:r>
              <a:rPr lang="de-DE" sz="2800" b="1" dirty="0"/>
              <a:t>LT-Drs. 17/9086, </a:t>
            </a:r>
            <a:r>
              <a:rPr lang="de-DE" sz="2600" b="1" i="0" u="none" strike="noStrike" baseline="0" dirty="0"/>
              <a:t>69:</a:t>
            </a:r>
            <a:endParaRPr lang="de-DE" sz="2600" b="0" i="0" u="none" strike="noStrike" baseline="0" dirty="0"/>
          </a:p>
          <a:p>
            <a:r>
              <a:rPr lang="de-DE" sz="2600" b="0" i="0" u="none" strike="noStrike" baseline="0" dirty="0"/>
              <a:t>„Absatz 3 regelt die praxisrelevanten Fälle, </a:t>
            </a:r>
          </a:p>
          <a:p>
            <a:r>
              <a:rPr lang="de-DE" sz="2600" b="0" i="0" u="none" strike="noStrike" baseline="0" dirty="0"/>
              <a:t>- bei dem es nur einen Träger mit einer Ansammlung von familienähnlichen Betreuungsformen gibt, dieser allerdings keine Einrichtung betreibt oder </a:t>
            </a:r>
          </a:p>
          <a:p>
            <a:r>
              <a:rPr lang="de-DE" sz="2600" b="0" i="0" u="none" strike="noStrike" baseline="0" dirty="0"/>
              <a:t>- der Träger eine Einrichtung betreibt, jedoch die Kriterien der Einbindung aus § 45 Satz 3 SGB VIII nicht erfüllen kann.“ 	</a:t>
            </a:r>
          </a:p>
          <a:p>
            <a:pPr marL="342900" lvl="0" indent="-342900">
              <a:lnSpc>
                <a:spcPct val="130000"/>
              </a:lnSpc>
              <a:buFont typeface="Symbol" panose="05050102010706020507" pitchFamily="18" charset="2"/>
              <a:buChar char=""/>
            </a:pPr>
            <a:endParaRPr lang="de-DE" sz="2800" b="0" i="0" dirty="0">
              <a:effectLst/>
            </a:endParaRPr>
          </a:p>
          <a:p>
            <a:pPr marL="342900" lvl="0" indent="-342900">
              <a:lnSpc>
                <a:spcPct val="130000"/>
              </a:lnSpc>
              <a:buFont typeface="Symbol" panose="05050102010706020507" pitchFamily="18" charset="2"/>
              <a:buChar char=""/>
            </a:pPr>
            <a:endParaRPr lang="de-DE"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nSpc>
                <a:spcPct val="130000"/>
              </a:lnSpc>
              <a:buFont typeface="Symbol" panose="05050102010706020507" pitchFamily="18" charset="2"/>
              <a:buChar char=""/>
            </a:pPr>
            <a:endParaRPr lang="de-DE" dirty="0"/>
          </a:p>
          <a:p>
            <a:pPr marL="514350" indent="-514350">
              <a:buFont typeface="+mj-lt"/>
              <a:buAutoNum type="arabicPeriod"/>
            </a:pPr>
            <a:endParaRPr lang="de-DE" dirty="0"/>
          </a:p>
          <a:p>
            <a:pPr marL="514350" indent="-514350">
              <a:buFont typeface="+mj-lt"/>
              <a:buAutoNum type="arabicPeriod"/>
            </a:pPr>
            <a:endParaRPr lang="de-DE" dirty="0"/>
          </a:p>
          <a:p>
            <a:pPr marL="514350" indent="-514350">
              <a:buFont typeface="+mj-lt"/>
              <a:buAutoNum type="arabicPeriod"/>
            </a:pPr>
            <a:endParaRPr lang="de-DE" b="1" dirty="0"/>
          </a:p>
          <a:p>
            <a:pPr marL="514350" indent="-514350">
              <a:buFont typeface="+mj-lt"/>
              <a:buAutoNum type="arabicPeriod"/>
            </a:pPr>
            <a:endParaRPr lang="de-DE" sz="800" b="1" dirty="0"/>
          </a:p>
        </p:txBody>
      </p:sp>
      <p:sp>
        <p:nvSpPr>
          <p:cNvPr id="8" name="Titel 7">
            <a:extLst>
              <a:ext uri="{FF2B5EF4-FFF2-40B4-BE49-F238E27FC236}">
                <a16:creationId xmlns:a16="http://schemas.microsoft.com/office/drawing/2014/main" id="{B1BD13FE-C282-BD40-81BA-3374F796D4DF}"/>
              </a:ext>
            </a:extLst>
          </p:cNvPr>
          <p:cNvSpPr>
            <a:spLocks noGrp="1"/>
          </p:cNvSpPr>
          <p:nvPr>
            <p:ph type="ctrTitle"/>
          </p:nvPr>
        </p:nvSpPr>
        <p:spPr>
          <a:xfrm>
            <a:off x="660400" y="360000"/>
            <a:ext cx="10191820" cy="1164000"/>
          </a:xfrm>
        </p:spPr>
        <p:txBody>
          <a:bodyPr/>
          <a:lstStyle/>
          <a:p>
            <a:r>
              <a:rPr lang="de-DE" dirty="0"/>
              <a:t>Familienähnliche Betreuungsform (§ 31 Abs. 3)</a:t>
            </a:r>
          </a:p>
        </p:txBody>
      </p:sp>
    </p:spTree>
    <p:extLst>
      <p:ext uri="{BB962C8B-B14F-4D97-AF65-F5344CB8AC3E}">
        <p14:creationId xmlns:p14="http://schemas.microsoft.com/office/powerpoint/2010/main" val="101394205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platzhalter 12">
            <a:extLst>
              <a:ext uri="{FF2B5EF4-FFF2-40B4-BE49-F238E27FC236}">
                <a16:creationId xmlns:a16="http://schemas.microsoft.com/office/drawing/2014/main" id="{8E5082D9-8582-094E-85D1-5F29F5AF4E11}"/>
              </a:ext>
            </a:extLst>
          </p:cNvPr>
          <p:cNvSpPr>
            <a:spLocks noGrp="1"/>
          </p:cNvSpPr>
          <p:nvPr>
            <p:ph type="body" sz="quarter" idx="13"/>
          </p:nvPr>
        </p:nvSpPr>
        <p:spPr>
          <a:xfrm>
            <a:off x="660400" y="1913025"/>
            <a:ext cx="10678160" cy="4109200"/>
          </a:xfrm>
        </p:spPr>
        <p:txBody>
          <a:bodyPr/>
          <a:lstStyle/>
          <a:p>
            <a:pPr marL="463550" indent="-457200">
              <a:buFont typeface="Arial" panose="020B0604020202020204" pitchFamily="34" charset="0"/>
              <a:buChar char="•"/>
            </a:pPr>
            <a:r>
              <a:rPr lang="de-DE" sz="2800" b="0" i="0" u="none" strike="noStrike" baseline="0" dirty="0"/>
              <a:t>Keine </a:t>
            </a:r>
            <a:r>
              <a:rPr lang="de-DE" dirty="0"/>
              <a:t>Einbindung + keine Vollzeitpflegeerlaubnis nach § 44 SGB VIII </a:t>
            </a:r>
            <a:r>
              <a:rPr lang="de-DE" dirty="0">
                <a:sym typeface="Wingdings" panose="05000000000000000000" pitchFamily="2" charset="2"/>
              </a:rPr>
              <a:t> Einrichtung, wenn Träger</a:t>
            </a:r>
          </a:p>
          <a:p>
            <a:pPr marL="1143000" lvl="1" indent="-457200"/>
            <a:r>
              <a:rPr lang="de-DE" b="0" i="0" u="none" strike="noStrike" baseline="0" dirty="0"/>
              <a:t>Konzept, die fachliche Steuerung der Hilfen, die Qualitätssicherung, die Auswahl, Überwachung, Weiterbildung und Vertretung des Personals sowie die Außenvertretung gewährleistet. </a:t>
            </a:r>
          </a:p>
          <a:p>
            <a:pPr marL="1143000" lvl="1" indent="-457200"/>
            <a:r>
              <a:rPr lang="de-DE" b="0" i="0" u="none" strike="noStrike" baseline="0" dirty="0"/>
              <a:t>Anstellung beim Träger oder sonstiges weisungsgebundenes Verhältnis </a:t>
            </a:r>
          </a:p>
          <a:p>
            <a:pPr marL="1143000" lvl="1" indent="-457200"/>
            <a:r>
              <a:rPr lang="de-DE" dirty="0"/>
              <a:t>KVJS legt w</a:t>
            </a:r>
            <a:r>
              <a:rPr lang="de-DE" b="0" i="0" u="none" strike="noStrike" baseline="0" dirty="0"/>
              <a:t>eitere Voraussetzungen zur Einbindung fest</a:t>
            </a:r>
          </a:p>
          <a:p>
            <a:endParaRPr lang="de-DE" sz="2800" b="0" i="0" u="none" strike="noStrike" baseline="0" dirty="0"/>
          </a:p>
          <a:p>
            <a:endParaRPr lang="de-DE" sz="2800" b="0" i="0" u="none" strike="noStrike" baseline="0" dirty="0"/>
          </a:p>
          <a:p>
            <a:r>
              <a:rPr lang="de-DE" sz="2800" b="0" i="0" u="none" strike="noStrike" baseline="0" dirty="0">
                <a:solidFill>
                  <a:srgbClr val="000000"/>
                </a:solidFill>
                <a:latin typeface="BaWue Sans"/>
              </a:rPr>
              <a:t>	</a:t>
            </a:r>
          </a:p>
          <a:p>
            <a:pPr marL="342900" lvl="0" indent="-342900">
              <a:lnSpc>
                <a:spcPct val="130000"/>
              </a:lnSpc>
              <a:buFont typeface="Symbol" panose="05050102010706020507" pitchFamily="18" charset="2"/>
              <a:buChar char=""/>
            </a:pPr>
            <a:endParaRPr lang="de-DE" sz="2800" b="0" i="0" dirty="0">
              <a:effectLst/>
            </a:endParaRPr>
          </a:p>
          <a:p>
            <a:pPr marL="342900" lvl="0" indent="-342900">
              <a:lnSpc>
                <a:spcPct val="130000"/>
              </a:lnSpc>
              <a:buFont typeface="Symbol" panose="05050102010706020507" pitchFamily="18" charset="2"/>
              <a:buChar char=""/>
            </a:pPr>
            <a:endParaRPr lang="de-DE"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nSpc>
                <a:spcPct val="130000"/>
              </a:lnSpc>
              <a:buFont typeface="Symbol" panose="05050102010706020507" pitchFamily="18" charset="2"/>
              <a:buChar char=""/>
            </a:pPr>
            <a:endParaRPr lang="de-DE" dirty="0"/>
          </a:p>
          <a:p>
            <a:pPr marL="514350" indent="-514350">
              <a:buFont typeface="+mj-lt"/>
              <a:buAutoNum type="arabicPeriod"/>
            </a:pPr>
            <a:endParaRPr lang="de-DE" dirty="0"/>
          </a:p>
          <a:p>
            <a:pPr marL="514350" indent="-514350">
              <a:buFont typeface="+mj-lt"/>
              <a:buAutoNum type="arabicPeriod"/>
            </a:pPr>
            <a:endParaRPr lang="de-DE" dirty="0"/>
          </a:p>
          <a:p>
            <a:pPr marL="514350" indent="-514350">
              <a:buFont typeface="+mj-lt"/>
              <a:buAutoNum type="arabicPeriod"/>
            </a:pPr>
            <a:endParaRPr lang="de-DE" b="1" dirty="0"/>
          </a:p>
          <a:p>
            <a:pPr marL="514350" indent="-514350">
              <a:buFont typeface="+mj-lt"/>
              <a:buAutoNum type="arabicPeriod"/>
            </a:pPr>
            <a:endParaRPr lang="de-DE" sz="800" b="1" dirty="0"/>
          </a:p>
        </p:txBody>
      </p:sp>
      <p:sp>
        <p:nvSpPr>
          <p:cNvPr id="8" name="Titel 7">
            <a:extLst>
              <a:ext uri="{FF2B5EF4-FFF2-40B4-BE49-F238E27FC236}">
                <a16:creationId xmlns:a16="http://schemas.microsoft.com/office/drawing/2014/main" id="{B1BD13FE-C282-BD40-81BA-3374F796D4DF}"/>
              </a:ext>
            </a:extLst>
          </p:cNvPr>
          <p:cNvSpPr>
            <a:spLocks noGrp="1"/>
          </p:cNvSpPr>
          <p:nvPr>
            <p:ph type="ctrTitle"/>
          </p:nvPr>
        </p:nvSpPr>
        <p:spPr>
          <a:xfrm>
            <a:off x="660400" y="360000"/>
            <a:ext cx="9729596" cy="1164000"/>
          </a:xfrm>
        </p:spPr>
        <p:txBody>
          <a:bodyPr/>
          <a:lstStyle/>
          <a:p>
            <a:r>
              <a:rPr lang="de-DE" dirty="0"/>
              <a:t>Familienähnliche Betreuungsform (§ 31 Abs. 3) </a:t>
            </a:r>
          </a:p>
        </p:txBody>
      </p:sp>
    </p:spTree>
    <p:extLst>
      <p:ext uri="{BB962C8B-B14F-4D97-AF65-F5344CB8AC3E}">
        <p14:creationId xmlns:p14="http://schemas.microsoft.com/office/powerpoint/2010/main" val="212220348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platzhalter 12">
            <a:extLst>
              <a:ext uri="{FF2B5EF4-FFF2-40B4-BE49-F238E27FC236}">
                <a16:creationId xmlns:a16="http://schemas.microsoft.com/office/drawing/2014/main" id="{8E5082D9-8582-094E-85D1-5F29F5AF4E11}"/>
              </a:ext>
            </a:extLst>
          </p:cNvPr>
          <p:cNvSpPr>
            <a:spLocks noGrp="1"/>
          </p:cNvSpPr>
          <p:nvPr>
            <p:ph type="body" sz="quarter" idx="13"/>
          </p:nvPr>
        </p:nvSpPr>
        <p:spPr>
          <a:xfrm>
            <a:off x="660400" y="1913025"/>
            <a:ext cx="10678160" cy="4109200"/>
          </a:xfrm>
        </p:spPr>
        <p:txBody>
          <a:bodyPr/>
          <a:lstStyle/>
          <a:p>
            <a:pPr marL="349250" indent="-342900">
              <a:buFont typeface="Arial" panose="020B0604020202020204" pitchFamily="34" charset="0"/>
              <a:buChar char="•"/>
            </a:pPr>
            <a:r>
              <a:rPr lang="de-DE" sz="2400" b="0" i="0" dirty="0">
                <a:effectLst/>
              </a:rPr>
              <a:t>Geeignet pädagogische und therapeutische </a:t>
            </a:r>
            <a:r>
              <a:rPr lang="de-DE" sz="2400" b="0" i="0">
                <a:effectLst/>
              </a:rPr>
              <a:t>Fachkräfte, </a:t>
            </a:r>
            <a:r>
              <a:rPr lang="de-DE" sz="2400"/>
              <a:t>mit </a:t>
            </a:r>
            <a:r>
              <a:rPr lang="de-DE" sz="2400" b="0" i="0" dirty="0">
                <a:effectLst/>
              </a:rPr>
              <a:t>einschlägiger staatlich anerkannter oder gleichwertiger Fachausbildung sofern keine persönliche Ungeeignetheit (§ 34 Abs. 1 S. 1)</a:t>
            </a:r>
          </a:p>
          <a:p>
            <a:pPr marL="349250" indent="-342900">
              <a:buFont typeface="Arial" panose="020B0604020202020204" pitchFamily="34" charset="0"/>
              <a:buChar char="•"/>
            </a:pPr>
            <a:r>
              <a:rPr lang="de-DE" sz="2400" b="0" i="0" dirty="0">
                <a:effectLst/>
              </a:rPr>
              <a:t>Landesjugendamt führt und aktualisiert Fachkräftekatalog, der entsprechende Fachausbildungen auflistet und für diese Einrichtungen festlegt (§ 34 Abs. 1 S. 2)</a:t>
            </a:r>
          </a:p>
          <a:p>
            <a:pPr marL="349250" indent="-342900">
              <a:buFont typeface="Arial" panose="020B0604020202020204" pitchFamily="34" charset="0"/>
              <a:buChar char="•"/>
            </a:pPr>
            <a:r>
              <a:rPr lang="de-DE" sz="2400" b="0" i="0" dirty="0">
                <a:effectLst/>
              </a:rPr>
              <a:t>Neu hinzukommende Berufsabschlüsse können nach Überprüfung durch das Landesjugendamt in den Fachkräftekatalog aufgenommen werden, sofern sie inhaltlich die Kriterien für den Fachkraftstatus erfüllen (§ 34 Abs. 1 S. 3)</a:t>
            </a:r>
          </a:p>
          <a:p>
            <a:pPr marL="514350" indent="-514350">
              <a:buFont typeface="+mj-lt"/>
              <a:buAutoNum type="arabicPeriod"/>
            </a:pPr>
            <a:endParaRPr lang="de-DE" sz="800" b="1" dirty="0"/>
          </a:p>
        </p:txBody>
      </p:sp>
      <p:sp>
        <p:nvSpPr>
          <p:cNvPr id="8" name="Titel 7">
            <a:extLst>
              <a:ext uri="{FF2B5EF4-FFF2-40B4-BE49-F238E27FC236}">
                <a16:creationId xmlns:a16="http://schemas.microsoft.com/office/drawing/2014/main" id="{B1BD13FE-C282-BD40-81BA-3374F796D4DF}"/>
              </a:ext>
            </a:extLst>
          </p:cNvPr>
          <p:cNvSpPr>
            <a:spLocks noGrp="1"/>
          </p:cNvSpPr>
          <p:nvPr>
            <p:ph type="ctrTitle"/>
          </p:nvPr>
        </p:nvSpPr>
        <p:spPr>
          <a:xfrm>
            <a:off x="660399" y="360000"/>
            <a:ext cx="8465845" cy="1164000"/>
          </a:xfrm>
        </p:spPr>
        <p:txBody>
          <a:bodyPr/>
          <a:lstStyle/>
          <a:p>
            <a:r>
              <a:rPr lang="de-DE" dirty="0"/>
              <a:t>Fachkräfte und anderes Personal in betriebserlaubnispflichtigen Einrichtungen (§ 34)</a:t>
            </a:r>
          </a:p>
        </p:txBody>
      </p:sp>
    </p:spTree>
    <p:extLst>
      <p:ext uri="{BB962C8B-B14F-4D97-AF65-F5344CB8AC3E}">
        <p14:creationId xmlns:p14="http://schemas.microsoft.com/office/powerpoint/2010/main" val="45073359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platzhalter 12">
            <a:extLst>
              <a:ext uri="{FF2B5EF4-FFF2-40B4-BE49-F238E27FC236}">
                <a16:creationId xmlns:a16="http://schemas.microsoft.com/office/drawing/2014/main" id="{8E5082D9-8582-094E-85D1-5F29F5AF4E11}"/>
              </a:ext>
            </a:extLst>
          </p:cNvPr>
          <p:cNvSpPr>
            <a:spLocks noGrp="1"/>
          </p:cNvSpPr>
          <p:nvPr>
            <p:ph type="body" sz="quarter" idx="13"/>
          </p:nvPr>
        </p:nvSpPr>
        <p:spPr>
          <a:xfrm>
            <a:off x="660400" y="1913025"/>
            <a:ext cx="10678160" cy="4109200"/>
          </a:xfrm>
        </p:spPr>
        <p:txBody>
          <a:bodyPr/>
          <a:lstStyle/>
          <a:p>
            <a:pPr indent="0"/>
            <a:r>
              <a:rPr lang="de-DE" sz="2600" b="0" i="0" dirty="0">
                <a:effectLst/>
              </a:rPr>
              <a:t>„</a:t>
            </a:r>
            <a:r>
              <a:rPr lang="de-DE" sz="2600" dirty="0"/>
              <a:t>Ein allgemeiner dynamischer Verweis auf den vom Landesjugendamt zu erstellenden Fachkräftekatalog dient der Präzisierung der Begrifflichkeiten und ermöglicht gleichzeitig eine niedrigschwellige Anpassung an die aktuellen Erfordernisse und Gegebenheiten in Bezug auf die Fachkräftegewinnung. Durch den Verweis auf die Fachausbildungen in der Fachkraftliste werden die unterschiedlichen Profile der Fachkräfte in die Regelung miteinbezogen, können aber gleichzeitig bei Bedarf über den Fachkräftekatalog dynamisch angepasst werden (etwa Ergänzung um Assistenzkräfte, Differenzierung und Aufschlüsselung von Fach-, Betreuungs- und Assistenzkräften oder Ähnliches). </a:t>
            </a:r>
            <a:r>
              <a:rPr lang="de-DE" sz="2600" b="0" i="0" dirty="0">
                <a:effectLst/>
              </a:rPr>
              <a:t>“</a:t>
            </a:r>
          </a:p>
          <a:p>
            <a:pPr marL="514350" indent="-514350">
              <a:buFont typeface="+mj-lt"/>
              <a:buAutoNum type="arabicPeriod"/>
            </a:pPr>
            <a:endParaRPr lang="de-DE" sz="800" b="1" dirty="0"/>
          </a:p>
        </p:txBody>
      </p:sp>
      <p:sp>
        <p:nvSpPr>
          <p:cNvPr id="8" name="Titel 7">
            <a:extLst>
              <a:ext uri="{FF2B5EF4-FFF2-40B4-BE49-F238E27FC236}">
                <a16:creationId xmlns:a16="http://schemas.microsoft.com/office/drawing/2014/main" id="{B1BD13FE-C282-BD40-81BA-3374F796D4DF}"/>
              </a:ext>
            </a:extLst>
          </p:cNvPr>
          <p:cNvSpPr>
            <a:spLocks noGrp="1"/>
          </p:cNvSpPr>
          <p:nvPr>
            <p:ph type="ctrTitle"/>
          </p:nvPr>
        </p:nvSpPr>
        <p:spPr>
          <a:xfrm>
            <a:off x="660399" y="360000"/>
            <a:ext cx="8465845" cy="1164000"/>
          </a:xfrm>
        </p:spPr>
        <p:txBody>
          <a:bodyPr/>
          <a:lstStyle/>
          <a:p>
            <a:r>
              <a:rPr lang="de-DE" dirty="0"/>
              <a:t>Vorgaben für Fachkräftekatalog (</a:t>
            </a:r>
            <a:r>
              <a:rPr lang="de-DE" b="1" dirty="0"/>
              <a:t>LT-Drs. 17/9086, </a:t>
            </a:r>
            <a:r>
              <a:rPr lang="de-DE" b="1" i="0" u="none" strike="noStrike" baseline="0" dirty="0"/>
              <a:t>70</a:t>
            </a:r>
            <a:r>
              <a:rPr lang="de-DE" dirty="0"/>
              <a:t>)</a:t>
            </a:r>
          </a:p>
        </p:txBody>
      </p:sp>
    </p:spTree>
    <p:extLst>
      <p:ext uri="{BB962C8B-B14F-4D97-AF65-F5344CB8AC3E}">
        <p14:creationId xmlns:p14="http://schemas.microsoft.com/office/powerpoint/2010/main" val="40575809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platzhalter 12">
            <a:extLst>
              <a:ext uri="{FF2B5EF4-FFF2-40B4-BE49-F238E27FC236}">
                <a16:creationId xmlns:a16="http://schemas.microsoft.com/office/drawing/2014/main" id="{8E5082D9-8582-094E-85D1-5F29F5AF4E11}"/>
              </a:ext>
            </a:extLst>
          </p:cNvPr>
          <p:cNvSpPr>
            <a:spLocks noGrp="1"/>
          </p:cNvSpPr>
          <p:nvPr>
            <p:ph type="body" sz="quarter" idx="13"/>
          </p:nvPr>
        </p:nvSpPr>
        <p:spPr>
          <a:xfrm>
            <a:off x="660400" y="1913025"/>
            <a:ext cx="10678160" cy="4109200"/>
          </a:xfrm>
        </p:spPr>
        <p:txBody>
          <a:bodyPr/>
          <a:lstStyle/>
          <a:p>
            <a:pPr marL="292100" indent="-285750">
              <a:buFont typeface="Arial" panose="020B0604020202020204" pitchFamily="34" charset="0"/>
              <a:buChar char="•"/>
            </a:pPr>
            <a:r>
              <a:rPr lang="de-DE" dirty="0">
                <a:latin typeface="Arial" panose="020B0604020202020204" pitchFamily="34" charset="0"/>
              </a:rPr>
              <a:t>Grundsatz: Regel-Ausnahme-Verhältnis (Art. 70 Abs. 1 GG: Landeskompetenz, wenn nicht nach dem GG der Bund)</a:t>
            </a:r>
          </a:p>
          <a:p>
            <a:pPr marL="292100" indent="-285750">
              <a:buFont typeface="Arial" panose="020B0604020202020204" pitchFamily="34" charset="0"/>
              <a:buChar char="•"/>
            </a:pPr>
            <a:r>
              <a:rPr lang="de-DE" dirty="0">
                <a:latin typeface="Arial" panose="020B0604020202020204" pitchFamily="34" charset="0"/>
              </a:rPr>
              <a:t>Ausschließliche Gesetzgebungskompetenz des Bundes (Art. 71 GG: Kompetenz beim Bund, Länder nur sofern durch Bundesgesetz ermächtigt)</a:t>
            </a:r>
          </a:p>
          <a:p>
            <a:pPr marL="292100" indent="-285750">
              <a:buFont typeface="Arial" panose="020B0604020202020204" pitchFamily="34" charset="0"/>
              <a:buChar char="•"/>
            </a:pPr>
            <a:r>
              <a:rPr lang="de-DE" dirty="0">
                <a:latin typeface="Arial" panose="020B0604020202020204" pitchFamily="34" charset="0"/>
              </a:rPr>
              <a:t>Konkurrierende Gesetzgebung (Art. 72 Abs. 1 GG: Länderkompetenz, sofern Bund keine Gesetze erlässt)</a:t>
            </a:r>
          </a:p>
          <a:p>
            <a:endParaRPr lang="de-DE" sz="1800" b="0" i="0" u="none" strike="noStrike" baseline="0" dirty="0">
              <a:solidFill>
                <a:srgbClr val="000000"/>
              </a:solidFill>
              <a:latin typeface="Arial" panose="020B0604020202020204" pitchFamily="34" charset="0"/>
            </a:endParaRPr>
          </a:p>
          <a:p>
            <a:pPr marL="171450" indent="-171450">
              <a:buFont typeface="Arial" panose="020B0604020202020204" pitchFamily="34" charset="0"/>
              <a:buChar char="•"/>
            </a:pPr>
            <a:endParaRPr lang="de-DE" sz="800" dirty="0"/>
          </a:p>
          <a:p>
            <a:pPr marL="514350" indent="-514350">
              <a:buFont typeface="+mj-lt"/>
              <a:buAutoNum type="arabicPeriod"/>
            </a:pPr>
            <a:endParaRPr lang="de-DE" sz="800" dirty="0"/>
          </a:p>
          <a:p>
            <a:pPr marL="514350" indent="-514350">
              <a:buFont typeface="+mj-lt"/>
              <a:buAutoNum type="arabicPeriod"/>
            </a:pPr>
            <a:endParaRPr lang="de-DE" sz="800" dirty="0"/>
          </a:p>
          <a:p>
            <a:pPr marL="514350" indent="-514350">
              <a:buFont typeface="+mj-lt"/>
              <a:buAutoNum type="arabicPeriod"/>
            </a:pPr>
            <a:endParaRPr lang="de-DE" sz="800" dirty="0"/>
          </a:p>
          <a:p>
            <a:pPr marL="514350" indent="-514350">
              <a:buFont typeface="+mj-lt"/>
              <a:buAutoNum type="arabicPeriod"/>
            </a:pPr>
            <a:endParaRPr lang="de-DE" b="1" dirty="0"/>
          </a:p>
          <a:p>
            <a:pPr marL="514350" indent="-514350">
              <a:buFont typeface="+mj-lt"/>
              <a:buAutoNum type="arabicPeriod"/>
            </a:pPr>
            <a:endParaRPr lang="de-DE" sz="800" b="1" dirty="0"/>
          </a:p>
        </p:txBody>
      </p:sp>
      <p:sp>
        <p:nvSpPr>
          <p:cNvPr id="8" name="Titel 7">
            <a:extLst>
              <a:ext uri="{FF2B5EF4-FFF2-40B4-BE49-F238E27FC236}">
                <a16:creationId xmlns:a16="http://schemas.microsoft.com/office/drawing/2014/main" id="{B1BD13FE-C282-BD40-81BA-3374F796D4DF}"/>
              </a:ext>
            </a:extLst>
          </p:cNvPr>
          <p:cNvSpPr>
            <a:spLocks noGrp="1"/>
          </p:cNvSpPr>
          <p:nvPr>
            <p:ph type="ctrTitle"/>
          </p:nvPr>
        </p:nvSpPr>
        <p:spPr>
          <a:xfrm>
            <a:off x="660400" y="360000"/>
            <a:ext cx="7010400" cy="1164000"/>
          </a:xfrm>
        </p:spPr>
        <p:txBody>
          <a:bodyPr/>
          <a:lstStyle/>
          <a:p>
            <a:r>
              <a:rPr lang="de-DE" dirty="0"/>
              <a:t>Exkurs: Gesetzgebungskompetenz nach dem GG</a:t>
            </a:r>
          </a:p>
        </p:txBody>
      </p:sp>
    </p:spTree>
    <p:extLst>
      <p:ext uri="{BB962C8B-B14F-4D97-AF65-F5344CB8AC3E}">
        <p14:creationId xmlns:p14="http://schemas.microsoft.com/office/powerpoint/2010/main" val="275441207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platzhalter 12">
            <a:extLst>
              <a:ext uri="{FF2B5EF4-FFF2-40B4-BE49-F238E27FC236}">
                <a16:creationId xmlns:a16="http://schemas.microsoft.com/office/drawing/2014/main" id="{8E5082D9-8582-094E-85D1-5F29F5AF4E11}"/>
              </a:ext>
            </a:extLst>
          </p:cNvPr>
          <p:cNvSpPr>
            <a:spLocks noGrp="1"/>
          </p:cNvSpPr>
          <p:nvPr>
            <p:ph type="body" sz="quarter" idx="13"/>
          </p:nvPr>
        </p:nvSpPr>
        <p:spPr>
          <a:xfrm>
            <a:off x="660400" y="1913025"/>
            <a:ext cx="10678160" cy="4109200"/>
          </a:xfrm>
        </p:spPr>
        <p:txBody>
          <a:bodyPr/>
          <a:lstStyle/>
          <a:p>
            <a:pPr indent="0"/>
            <a:r>
              <a:rPr lang="de-DE" sz="2400" b="0" i="0" dirty="0">
                <a:effectLst/>
              </a:rPr>
              <a:t>Keine Fachkraft </a:t>
            </a:r>
            <a:r>
              <a:rPr lang="de-DE" sz="2400" b="0" i="0" dirty="0">
                <a:effectLst/>
                <a:sym typeface="Wingdings" panose="05000000000000000000" pitchFamily="2" charset="2"/>
              </a:rPr>
              <a:t> Ausnahmezulassung: </a:t>
            </a:r>
          </a:p>
          <a:p>
            <a:pPr marL="349250" indent="-342900">
              <a:buFont typeface="Arial" panose="020B0604020202020204" pitchFamily="34" charset="0"/>
              <a:buChar char="•"/>
            </a:pPr>
            <a:r>
              <a:rPr lang="de-DE" sz="2400" b="0" i="0" dirty="0">
                <a:effectLst/>
              </a:rPr>
              <a:t>Im Einzelfall auf Antrag des Trägers, wenn sie nach Vorbildung und Erfahrung geeignet; Zulassung kann mit Auflagen verbunden werden (§ 34 Abs. 1 S. 4)</a:t>
            </a:r>
          </a:p>
          <a:p>
            <a:pPr marL="349250" indent="-342900">
              <a:buFont typeface="Arial" panose="020B0604020202020204" pitchFamily="34" charset="0"/>
              <a:buChar char="•"/>
            </a:pPr>
            <a:endParaRPr lang="de-DE" sz="2400" b="0" i="0" dirty="0">
              <a:effectLst/>
            </a:endParaRPr>
          </a:p>
          <a:p>
            <a:pPr marL="349250" indent="-342900">
              <a:buFont typeface="Arial" panose="020B0604020202020204" pitchFamily="34" charset="0"/>
              <a:buChar char="•"/>
            </a:pPr>
            <a:r>
              <a:rPr lang="de-DE" sz="2400" b="0" i="0" dirty="0">
                <a:effectLst/>
              </a:rPr>
              <a:t>Fachkräfte sollen mit Methoden, Arbeitsformen und Inhalten gemäß den Zielen und Ausgestaltung der Kinder- und Jugendhilfe und insbesondere auch mit Gewaltschutzkonzepten und Methoden der Krisenintervention vertraut sein (§ 34 Abs. 2 S. 1)</a:t>
            </a:r>
          </a:p>
          <a:p>
            <a:pPr marL="349250" indent="-342900">
              <a:buFont typeface="Arial" panose="020B0604020202020204" pitchFamily="34" charset="0"/>
              <a:buChar char="•"/>
            </a:pPr>
            <a:r>
              <a:rPr lang="de-DE" sz="2400" b="0" i="0" dirty="0">
                <a:effectLst/>
              </a:rPr>
              <a:t>Neue Mitarbeitende sollen eingearbeitet, zudem sollen Fortbildung und Praxisberatung angeboten werden (§ 34 Abs. 2 S. 2)</a:t>
            </a:r>
            <a:br>
              <a:rPr lang="de-DE" sz="2400" dirty="0"/>
            </a:br>
            <a:endParaRPr lang="de-DE" sz="2400" dirty="0"/>
          </a:p>
          <a:p>
            <a:pPr marL="514350" indent="-514350">
              <a:buFont typeface="+mj-lt"/>
              <a:buAutoNum type="arabicPeriod"/>
            </a:pPr>
            <a:endParaRPr lang="de-DE" dirty="0"/>
          </a:p>
          <a:p>
            <a:pPr marL="514350" indent="-514350">
              <a:buFont typeface="+mj-lt"/>
              <a:buAutoNum type="arabicPeriod"/>
            </a:pPr>
            <a:endParaRPr lang="de-DE" dirty="0"/>
          </a:p>
          <a:p>
            <a:pPr marL="514350" indent="-514350">
              <a:buFont typeface="+mj-lt"/>
              <a:buAutoNum type="arabicPeriod"/>
            </a:pPr>
            <a:endParaRPr lang="de-DE" b="1" dirty="0"/>
          </a:p>
          <a:p>
            <a:pPr marL="514350" indent="-514350">
              <a:buFont typeface="+mj-lt"/>
              <a:buAutoNum type="arabicPeriod"/>
            </a:pPr>
            <a:endParaRPr lang="de-DE" sz="800" b="1" dirty="0"/>
          </a:p>
        </p:txBody>
      </p:sp>
      <p:sp>
        <p:nvSpPr>
          <p:cNvPr id="8" name="Titel 7">
            <a:extLst>
              <a:ext uri="{FF2B5EF4-FFF2-40B4-BE49-F238E27FC236}">
                <a16:creationId xmlns:a16="http://schemas.microsoft.com/office/drawing/2014/main" id="{B1BD13FE-C282-BD40-81BA-3374F796D4DF}"/>
              </a:ext>
            </a:extLst>
          </p:cNvPr>
          <p:cNvSpPr>
            <a:spLocks noGrp="1"/>
          </p:cNvSpPr>
          <p:nvPr>
            <p:ph type="ctrTitle"/>
          </p:nvPr>
        </p:nvSpPr>
        <p:spPr>
          <a:xfrm>
            <a:off x="660399" y="360000"/>
            <a:ext cx="8465845" cy="1164000"/>
          </a:xfrm>
        </p:spPr>
        <p:txBody>
          <a:bodyPr/>
          <a:lstStyle/>
          <a:p>
            <a:r>
              <a:rPr lang="de-DE" dirty="0"/>
              <a:t>Fachkräfte und anderes Personal in der Kinder- und Jugendhilfe (§ 34)</a:t>
            </a:r>
          </a:p>
        </p:txBody>
      </p:sp>
    </p:spTree>
    <p:extLst>
      <p:ext uri="{BB962C8B-B14F-4D97-AF65-F5344CB8AC3E}">
        <p14:creationId xmlns:p14="http://schemas.microsoft.com/office/powerpoint/2010/main" val="357937770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82BE463-7989-2CDA-E8C0-2964AC98A570}"/>
              </a:ext>
            </a:extLst>
          </p:cNvPr>
          <p:cNvSpPr>
            <a:spLocks noGrp="1"/>
          </p:cNvSpPr>
          <p:nvPr>
            <p:ph type="ctrTitle"/>
          </p:nvPr>
        </p:nvSpPr>
        <p:spPr/>
        <p:txBody>
          <a:bodyPr/>
          <a:lstStyle/>
          <a:p>
            <a:r>
              <a:rPr lang="de-DE" dirty="0"/>
              <a:t>Herzlichen Dank für Ihre Aufmerksamkeit!</a:t>
            </a:r>
          </a:p>
        </p:txBody>
      </p:sp>
    </p:spTree>
    <p:extLst>
      <p:ext uri="{BB962C8B-B14F-4D97-AF65-F5344CB8AC3E}">
        <p14:creationId xmlns:p14="http://schemas.microsoft.com/office/powerpoint/2010/main" val="4033212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platzhalter 12">
            <a:extLst>
              <a:ext uri="{FF2B5EF4-FFF2-40B4-BE49-F238E27FC236}">
                <a16:creationId xmlns:a16="http://schemas.microsoft.com/office/drawing/2014/main" id="{8E5082D9-8582-094E-85D1-5F29F5AF4E11}"/>
              </a:ext>
            </a:extLst>
          </p:cNvPr>
          <p:cNvSpPr>
            <a:spLocks noGrp="1"/>
          </p:cNvSpPr>
          <p:nvPr>
            <p:ph type="body" sz="quarter" idx="13"/>
          </p:nvPr>
        </p:nvSpPr>
        <p:spPr>
          <a:xfrm>
            <a:off x="660400" y="1913025"/>
            <a:ext cx="10678160" cy="4109200"/>
          </a:xfrm>
        </p:spPr>
        <p:txBody>
          <a:bodyPr/>
          <a:lstStyle/>
          <a:p>
            <a:pPr marL="292100" indent="-285750">
              <a:buFont typeface="Arial" panose="020B0604020202020204" pitchFamily="34" charset="0"/>
              <a:buChar char="•"/>
            </a:pPr>
            <a:r>
              <a:rPr lang="de-DE" dirty="0">
                <a:latin typeface="Arial" panose="020B0604020202020204" pitchFamily="34" charset="0"/>
              </a:rPr>
              <a:t>Kinder- und Jugendhilfe zählt zur öffentlichen Fürsorge</a:t>
            </a:r>
          </a:p>
          <a:p>
            <a:pPr marL="292100" indent="-285750">
              <a:buFont typeface="Arial" panose="020B0604020202020204" pitchFamily="34" charset="0"/>
              <a:buChar char="•"/>
            </a:pPr>
            <a:r>
              <a:rPr lang="de-DE" dirty="0">
                <a:latin typeface="Arial" panose="020B0604020202020204" pitchFamily="34" charset="0"/>
              </a:rPr>
              <a:t>Art. 74 Abs. 1 Nr. 7 GG </a:t>
            </a:r>
            <a:r>
              <a:rPr lang="de-DE" dirty="0">
                <a:latin typeface="Arial" panose="020B0604020202020204" pitchFamily="34" charset="0"/>
                <a:sym typeface="Wingdings" panose="05000000000000000000" pitchFamily="2" charset="2"/>
              </a:rPr>
              <a:t> </a:t>
            </a:r>
            <a:r>
              <a:rPr lang="de-DE" dirty="0">
                <a:latin typeface="Arial" panose="020B0604020202020204" pitchFamily="34" charset="0"/>
              </a:rPr>
              <a:t>konkurrierende Gesetzgebung</a:t>
            </a:r>
          </a:p>
          <a:p>
            <a:pPr marL="292100" indent="-285750">
              <a:buFont typeface="Arial" panose="020B0604020202020204" pitchFamily="34" charset="0"/>
              <a:buChar char="•"/>
            </a:pPr>
            <a:endParaRPr lang="de-DE" dirty="0">
              <a:latin typeface="Arial" panose="020B0604020202020204" pitchFamily="34" charset="0"/>
            </a:endParaRPr>
          </a:p>
          <a:p>
            <a:pPr marL="463550" indent="-457200">
              <a:buFont typeface="Wingdings" panose="05000000000000000000" pitchFamily="2" charset="2"/>
              <a:buChar char="è"/>
            </a:pPr>
            <a:r>
              <a:rPr lang="de-DE" dirty="0">
                <a:latin typeface="Arial" panose="020B0604020202020204" pitchFamily="34" charset="0"/>
                <a:sym typeface="Wingdings" panose="05000000000000000000" pitchFamily="2" charset="2"/>
              </a:rPr>
              <a:t>D.h. landesrechtliche Regelungen die SGB VIII ergänzen oder konkretisieren.</a:t>
            </a:r>
          </a:p>
          <a:p>
            <a:pPr marL="463550" indent="-457200">
              <a:buFont typeface="Arial" panose="020B0604020202020204" pitchFamily="34" charset="0"/>
              <a:buChar char="•"/>
            </a:pPr>
            <a:r>
              <a:rPr lang="de-DE" dirty="0">
                <a:latin typeface="Arial" panose="020B0604020202020204" pitchFamily="34" charset="0"/>
                <a:sym typeface="Wingdings" panose="05000000000000000000" pitchFamily="2" charset="2"/>
              </a:rPr>
              <a:t>Bei Abweichung: Art. 31 GG („Bundesrecht bricht Landesrecht.“) </a:t>
            </a:r>
          </a:p>
          <a:p>
            <a:pPr marL="463550" indent="-457200">
              <a:buFont typeface="Arial" panose="020B0604020202020204" pitchFamily="34" charset="0"/>
              <a:buChar char="•"/>
            </a:pPr>
            <a:endParaRPr lang="de-DE" dirty="0">
              <a:latin typeface="Arial" panose="020B0604020202020204" pitchFamily="34" charset="0"/>
              <a:sym typeface="Wingdings" panose="05000000000000000000" pitchFamily="2" charset="2"/>
            </a:endParaRPr>
          </a:p>
          <a:p>
            <a:pPr marL="463550" indent="-457200">
              <a:buFont typeface="Arial" panose="020B0604020202020204" pitchFamily="34" charset="0"/>
              <a:buChar char="•"/>
            </a:pPr>
            <a:r>
              <a:rPr lang="de-DE" b="1" dirty="0">
                <a:latin typeface="Arial" panose="020B0604020202020204" pitchFamily="34" charset="0"/>
                <a:sym typeface="Wingdings" panose="05000000000000000000" pitchFamily="2" charset="2"/>
              </a:rPr>
              <a:t>Umsetzung in BW</a:t>
            </a:r>
            <a:r>
              <a:rPr lang="de-DE" dirty="0">
                <a:latin typeface="Arial" panose="020B0604020202020204" pitchFamily="34" charset="0"/>
                <a:sym typeface="Wingdings" panose="05000000000000000000" pitchFamily="2" charset="2"/>
              </a:rPr>
              <a:t>: LKJHG + </a:t>
            </a:r>
            <a:r>
              <a:rPr lang="de-DE" dirty="0" err="1">
                <a:latin typeface="Arial" panose="020B0604020202020204" pitchFamily="34" charset="0"/>
                <a:sym typeface="Wingdings" panose="05000000000000000000" pitchFamily="2" charset="2"/>
              </a:rPr>
              <a:t>KiTaG</a:t>
            </a:r>
            <a:endParaRPr lang="de-DE" dirty="0">
              <a:latin typeface="Arial" panose="020B0604020202020204" pitchFamily="34" charset="0"/>
            </a:endParaRPr>
          </a:p>
          <a:p>
            <a:endParaRPr lang="de-DE" sz="1800" b="0" i="0" u="none" strike="noStrike" baseline="0" dirty="0">
              <a:solidFill>
                <a:srgbClr val="000000"/>
              </a:solidFill>
              <a:latin typeface="Arial" panose="020B0604020202020204" pitchFamily="34" charset="0"/>
            </a:endParaRPr>
          </a:p>
          <a:p>
            <a:pPr marL="171450" indent="-171450">
              <a:buFont typeface="Arial" panose="020B0604020202020204" pitchFamily="34" charset="0"/>
              <a:buChar char="•"/>
            </a:pPr>
            <a:endParaRPr lang="de-DE" sz="800" dirty="0"/>
          </a:p>
          <a:p>
            <a:pPr marL="514350" indent="-514350">
              <a:buFont typeface="+mj-lt"/>
              <a:buAutoNum type="arabicPeriod"/>
            </a:pPr>
            <a:endParaRPr lang="de-DE" sz="800" dirty="0"/>
          </a:p>
          <a:p>
            <a:pPr marL="514350" indent="-514350">
              <a:buFont typeface="+mj-lt"/>
              <a:buAutoNum type="arabicPeriod"/>
            </a:pPr>
            <a:endParaRPr lang="de-DE" sz="800" dirty="0"/>
          </a:p>
          <a:p>
            <a:pPr marL="514350" indent="-514350">
              <a:buFont typeface="+mj-lt"/>
              <a:buAutoNum type="arabicPeriod"/>
            </a:pPr>
            <a:endParaRPr lang="de-DE" sz="800" dirty="0"/>
          </a:p>
          <a:p>
            <a:pPr marL="514350" indent="-514350">
              <a:buFont typeface="+mj-lt"/>
              <a:buAutoNum type="arabicPeriod"/>
            </a:pPr>
            <a:endParaRPr lang="de-DE" b="1" dirty="0"/>
          </a:p>
          <a:p>
            <a:pPr marL="514350" indent="-514350">
              <a:buFont typeface="+mj-lt"/>
              <a:buAutoNum type="arabicPeriod"/>
            </a:pPr>
            <a:endParaRPr lang="de-DE" sz="800" b="1" dirty="0"/>
          </a:p>
        </p:txBody>
      </p:sp>
      <p:sp>
        <p:nvSpPr>
          <p:cNvPr id="8" name="Titel 7">
            <a:extLst>
              <a:ext uri="{FF2B5EF4-FFF2-40B4-BE49-F238E27FC236}">
                <a16:creationId xmlns:a16="http://schemas.microsoft.com/office/drawing/2014/main" id="{B1BD13FE-C282-BD40-81BA-3374F796D4DF}"/>
              </a:ext>
            </a:extLst>
          </p:cNvPr>
          <p:cNvSpPr>
            <a:spLocks noGrp="1"/>
          </p:cNvSpPr>
          <p:nvPr>
            <p:ph type="ctrTitle"/>
          </p:nvPr>
        </p:nvSpPr>
        <p:spPr>
          <a:xfrm>
            <a:off x="660400" y="360000"/>
            <a:ext cx="7010400" cy="1164000"/>
          </a:xfrm>
        </p:spPr>
        <p:txBody>
          <a:bodyPr/>
          <a:lstStyle/>
          <a:p>
            <a:r>
              <a:rPr lang="de-DE" dirty="0"/>
              <a:t>Gesetzgebungskompetenz für SGB VIII</a:t>
            </a:r>
          </a:p>
        </p:txBody>
      </p:sp>
    </p:spTree>
    <p:extLst>
      <p:ext uri="{BB962C8B-B14F-4D97-AF65-F5344CB8AC3E}">
        <p14:creationId xmlns:p14="http://schemas.microsoft.com/office/powerpoint/2010/main" val="12360972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B7DCBC-4A00-F32B-A964-2142B70010A4}"/>
              </a:ext>
            </a:extLst>
          </p:cNvPr>
          <p:cNvSpPr>
            <a:spLocks noGrp="1"/>
          </p:cNvSpPr>
          <p:nvPr>
            <p:ph type="title"/>
          </p:nvPr>
        </p:nvSpPr>
        <p:spPr/>
        <p:txBody>
          <a:bodyPr/>
          <a:lstStyle/>
          <a:p>
            <a:r>
              <a:rPr lang="de-DE" dirty="0"/>
              <a:t>Allgemeines (§§ 1 bis 3)</a:t>
            </a:r>
          </a:p>
        </p:txBody>
      </p:sp>
    </p:spTree>
    <p:extLst>
      <p:ext uri="{BB962C8B-B14F-4D97-AF65-F5344CB8AC3E}">
        <p14:creationId xmlns:p14="http://schemas.microsoft.com/office/powerpoint/2010/main" val="8181166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platzhalter 12">
            <a:extLst>
              <a:ext uri="{FF2B5EF4-FFF2-40B4-BE49-F238E27FC236}">
                <a16:creationId xmlns:a16="http://schemas.microsoft.com/office/drawing/2014/main" id="{8E5082D9-8582-094E-85D1-5F29F5AF4E11}"/>
              </a:ext>
            </a:extLst>
          </p:cNvPr>
          <p:cNvSpPr>
            <a:spLocks noGrp="1"/>
          </p:cNvSpPr>
          <p:nvPr>
            <p:ph type="body" sz="quarter" idx="13"/>
          </p:nvPr>
        </p:nvSpPr>
        <p:spPr>
          <a:xfrm>
            <a:off x="660400" y="1913025"/>
            <a:ext cx="10678160" cy="4109200"/>
          </a:xfrm>
        </p:spPr>
        <p:txBody>
          <a:bodyPr/>
          <a:lstStyle/>
          <a:p>
            <a:pPr indent="0"/>
            <a:r>
              <a:rPr lang="de-DE" b="0" i="0" dirty="0">
                <a:effectLst/>
                <a:sym typeface="Wingdings" panose="05000000000000000000" pitchFamily="2" charset="2"/>
              </a:rPr>
              <a:t> Anwendungsbereich</a:t>
            </a:r>
            <a:endParaRPr lang="de-DE" b="0" i="0" dirty="0">
              <a:effectLst/>
            </a:endParaRPr>
          </a:p>
          <a:p>
            <a:pPr indent="0"/>
            <a:r>
              <a:rPr lang="de-DE" b="0" i="0" dirty="0">
                <a:effectLst/>
              </a:rPr>
              <a:t>„Dieses Gesetz dient der Ausführung des Achten Buches Sozialgesetzbuch (SGB VIII) in der Fassung vom 11. September 2012 (BGBl. I S. 2022), das zuletzt durch Artikel 2 des Gesetzes vom 3. April 2025 (BGBl. 2025 I Nr. 107) geändert worden ist, in der jeweils geltenden Fassung, soweit nicht das </a:t>
            </a:r>
            <a:r>
              <a:rPr lang="de-DE" b="0" i="0" u="sng" dirty="0">
                <a:effectLst/>
                <a:hlinkClick r:id="rId3" tooltip=" KiTaG, Landesnorm Baden-Württemberg, Gesetz über die Betreuung und Förderung von Kindern in Kindergärten, anderen Tageseinrichtungen ..., gültig ab 01.01.2009">
                  <a:extLst>
                    <a:ext uri="{A12FA001-AC4F-418D-AE19-62706E023703}">
                      <ahyp:hlinkClr xmlns:ahyp="http://schemas.microsoft.com/office/drawing/2018/hyperlinkcolor" val="tx"/>
                    </a:ext>
                  </a:extLst>
                </a:hlinkClick>
              </a:rPr>
              <a:t>Kindertagesbetreuungsgesetz</a:t>
            </a:r>
            <a:r>
              <a:rPr lang="de-DE" b="0" i="0" dirty="0">
                <a:effectLst/>
              </a:rPr>
              <a:t> vom 19. März 2009 (GBl. S. 161), das zuletzt durch Gesetz vom 12. November 2024 </a:t>
            </a:r>
            <a:r>
              <a:rPr lang="de-DE" b="0" i="0" u="sng" dirty="0">
                <a:effectLst/>
                <a:hlinkClick r:id="rId4" tooltip="GBl. Nr. 95, Seite 1-12, Gesetz zur Änderung des Kindertagesbetreuungsgesetzes, vom 22.11.2024">
                  <a:extLst>
                    <a:ext uri="{A12FA001-AC4F-418D-AE19-62706E023703}">
                      <ahyp:hlinkClr xmlns:ahyp="http://schemas.microsoft.com/office/drawing/2018/hyperlinkcolor" val="tx"/>
                    </a:ext>
                  </a:extLst>
                </a:hlinkClick>
              </a:rPr>
              <a:t>(GBl. 2024 Nr. 95)</a:t>
            </a:r>
            <a:r>
              <a:rPr lang="de-DE" b="0" i="0" dirty="0">
                <a:effectLst/>
              </a:rPr>
              <a:t> geändert worden ist, in der jeweils geltenden Fassung, Regelungen trifft.“</a:t>
            </a:r>
            <a:endParaRPr lang="de-DE" sz="1800" b="0" i="0" u="none" strike="noStrike" baseline="0" dirty="0"/>
          </a:p>
          <a:p>
            <a:pPr marL="171450" indent="-171450">
              <a:buFont typeface="Arial" panose="020B0604020202020204" pitchFamily="34" charset="0"/>
              <a:buChar char="•"/>
            </a:pPr>
            <a:endParaRPr lang="de-DE" sz="800" dirty="0"/>
          </a:p>
          <a:p>
            <a:pPr marL="514350" indent="-514350">
              <a:buFont typeface="+mj-lt"/>
              <a:buAutoNum type="arabicPeriod"/>
            </a:pPr>
            <a:endParaRPr lang="de-DE" sz="800" dirty="0"/>
          </a:p>
          <a:p>
            <a:pPr marL="514350" indent="-514350">
              <a:buFont typeface="+mj-lt"/>
              <a:buAutoNum type="arabicPeriod"/>
            </a:pPr>
            <a:endParaRPr lang="de-DE" sz="800" dirty="0"/>
          </a:p>
          <a:p>
            <a:pPr marL="514350" indent="-514350">
              <a:buFont typeface="+mj-lt"/>
              <a:buAutoNum type="arabicPeriod"/>
            </a:pPr>
            <a:endParaRPr lang="de-DE" sz="800" dirty="0"/>
          </a:p>
          <a:p>
            <a:pPr marL="514350" indent="-514350">
              <a:buFont typeface="+mj-lt"/>
              <a:buAutoNum type="arabicPeriod"/>
            </a:pPr>
            <a:endParaRPr lang="de-DE" b="1" dirty="0"/>
          </a:p>
          <a:p>
            <a:pPr marL="514350" indent="-514350">
              <a:buFont typeface="+mj-lt"/>
              <a:buAutoNum type="arabicPeriod"/>
            </a:pPr>
            <a:endParaRPr lang="de-DE" sz="800" b="1" dirty="0"/>
          </a:p>
        </p:txBody>
      </p:sp>
      <p:sp>
        <p:nvSpPr>
          <p:cNvPr id="8" name="Titel 7">
            <a:extLst>
              <a:ext uri="{FF2B5EF4-FFF2-40B4-BE49-F238E27FC236}">
                <a16:creationId xmlns:a16="http://schemas.microsoft.com/office/drawing/2014/main" id="{B1BD13FE-C282-BD40-81BA-3374F796D4DF}"/>
              </a:ext>
            </a:extLst>
          </p:cNvPr>
          <p:cNvSpPr>
            <a:spLocks noGrp="1"/>
          </p:cNvSpPr>
          <p:nvPr>
            <p:ph type="ctrTitle"/>
          </p:nvPr>
        </p:nvSpPr>
        <p:spPr/>
        <p:txBody>
          <a:bodyPr/>
          <a:lstStyle/>
          <a:p>
            <a:r>
              <a:rPr lang="de-DE" dirty="0"/>
              <a:t>Zweck des Gesetzes (§ 1)</a:t>
            </a:r>
          </a:p>
        </p:txBody>
      </p:sp>
    </p:spTree>
    <p:extLst>
      <p:ext uri="{BB962C8B-B14F-4D97-AF65-F5344CB8AC3E}">
        <p14:creationId xmlns:p14="http://schemas.microsoft.com/office/powerpoint/2010/main" val="10097997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platzhalter 12">
            <a:extLst>
              <a:ext uri="{FF2B5EF4-FFF2-40B4-BE49-F238E27FC236}">
                <a16:creationId xmlns:a16="http://schemas.microsoft.com/office/drawing/2014/main" id="{8E5082D9-8582-094E-85D1-5F29F5AF4E11}"/>
              </a:ext>
            </a:extLst>
          </p:cNvPr>
          <p:cNvSpPr>
            <a:spLocks noGrp="1"/>
          </p:cNvSpPr>
          <p:nvPr>
            <p:ph type="body" sz="quarter" idx="13"/>
          </p:nvPr>
        </p:nvSpPr>
        <p:spPr>
          <a:xfrm>
            <a:off x="660400" y="1913025"/>
            <a:ext cx="10678160" cy="4109200"/>
          </a:xfrm>
        </p:spPr>
        <p:txBody>
          <a:bodyPr/>
          <a:lstStyle/>
          <a:p>
            <a:pPr marL="292100" indent="-285750" algn="just">
              <a:buFont typeface="Arial" panose="020B0604020202020204" pitchFamily="34" charset="0"/>
              <a:buChar char="•"/>
            </a:pPr>
            <a:r>
              <a:rPr lang="de-DE" b="0" i="0" dirty="0">
                <a:effectLst/>
              </a:rPr>
              <a:t>§ 2 enthält programmatische Zielbestimmungen</a:t>
            </a:r>
          </a:p>
          <a:p>
            <a:pPr marL="292100" indent="-285750" algn="just">
              <a:buFont typeface="Arial" panose="020B0604020202020204" pitchFamily="34" charset="0"/>
              <a:buChar char="•"/>
            </a:pPr>
            <a:r>
              <a:rPr lang="de-DE" b="0" i="0" dirty="0">
                <a:effectLst/>
              </a:rPr>
              <a:t>§ 3 enthält allgemein formulierte Grundsätze</a:t>
            </a:r>
          </a:p>
          <a:p>
            <a:pPr marL="292100" indent="-285750" algn="just">
              <a:buFont typeface="Arial" panose="020B0604020202020204" pitchFamily="34" charset="0"/>
              <a:buChar char="•"/>
            </a:pPr>
            <a:r>
              <a:rPr lang="de-DE" b="0" i="0" dirty="0">
                <a:effectLst/>
              </a:rPr>
              <a:t>Hinweise zur Zusammenarbeit im Kinderschutz (§ 3 Abs. 3)</a:t>
            </a:r>
          </a:p>
          <a:p>
            <a:br>
              <a:rPr lang="de-DE" sz="800" dirty="0"/>
            </a:br>
            <a:endParaRPr lang="de-DE" sz="800" dirty="0"/>
          </a:p>
          <a:p>
            <a:pPr marL="514350" indent="-514350">
              <a:buFont typeface="+mj-lt"/>
              <a:buAutoNum type="arabicPeriod"/>
            </a:pPr>
            <a:endParaRPr lang="de-DE" sz="800" dirty="0"/>
          </a:p>
          <a:p>
            <a:pPr marL="514350" indent="-514350">
              <a:buFont typeface="+mj-lt"/>
              <a:buAutoNum type="arabicPeriod"/>
            </a:pPr>
            <a:endParaRPr lang="de-DE" sz="800" dirty="0"/>
          </a:p>
          <a:p>
            <a:pPr marL="514350" indent="-514350">
              <a:buFont typeface="+mj-lt"/>
              <a:buAutoNum type="arabicPeriod"/>
            </a:pPr>
            <a:endParaRPr lang="de-DE" sz="800" dirty="0"/>
          </a:p>
          <a:p>
            <a:pPr marL="514350" indent="-514350">
              <a:buFont typeface="+mj-lt"/>
              <a:buAutoNum type="arabicPeriod"/>
            </a:pPr>
            <a:endParaRPr lang="de-DE" b="1" dirty="0"/>
          </a:p>
          <a:p>
            <a:pPr marL="514350" indent="-514350">
              <a:buFont typeface="+mj-lt"/>
              <a:buAutoNum type="arabicPeriod"/>
            </a:pPr>
            <a:endParaRPr lang="de-DE" sz="800" b="1" dirty="0"/>
          </a:p>
        </p:txBody>
      </p:sp>
      <p:sp>
        <p:nvSpPr>
          <p:cNvPr id="8" name="Titel 7">
            <a:extLst>
              <a:ext uri="{FF2B5EF4-FFF2-40B4-BE49-F238E27FC236}">
                <a16:creationId xmlns:a16="http://schemas.microsoft.com/office/drawing/2014/main" id="{B1BD13FE-C282-BD40-81BA-3374F796D4DF}"/>
              </a:ext>
            </a:extLst>
          </p:cNvPr>
          <p:cNvSpPr>
            <a:spLocks noGrp="1"/>
          </p:cNvSpPr>
          <p:nvPr>
            <p:ph type="ctrTitle"/>
          </p:nvPr>
        </p:nvSpPr>
        <p:spPr/>
        <p:txBody>
          <a:bodyPr/>
          <a:lstStyle/>
          <a:p>
            <a:r>
              <a:rPr lang="de-DE" b="1" i="0" dirty="0">
                <a:effectLst/>
                <a:latin typeface="Arial" panose="020B0604020202020204" pitchFamily="34" charset="0"/>
              </a:rPr>
              <a:t>Vorrangige Ziele (§ 2) und Ausgestaltung der Kinder- und Jugendhilfe </a:t>
            </a:r>
            <a:r>
              <a:rPr lang="de-DE" dirty="0"/>
              <a:t>(§ 3)</a:t>
            </a:r>
          </a:p>
        </p:txBody>
      </p:sp>
    </p:spTree>
    <p:extLst>
      <p:ext uri="{BB962C8B-B14F-4D97-AF65-F5344CB8AC3E}">
        <p14:creationId xmlns:p14="http://schemas.microsoft.com/office/powerpoint/2010/main" val="736260516"/>
      </p:ext>
    </p:extLst>
  </p:cSld>
  <p:clrMapOvr>
    <a:masterClrMapping/>
  </p:clrMapOvr>
</p:sld>
</file>

<file path=ppt/theme/theme1.xml><?xml version="1.0" encoding="utf-8"?>
<a:theme xmlns:a="http://schemas.openxmlformats.org/drawingml/2006/main" name="Titelfoli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vert="horz" lIns="91440" tIns="45720" rIns="91440" bIns="45720" rtlCol="0">
        <a:normAutofit lnSpcReduction="10000"/>
      </a:bodyPr>
      <a:lstStyle>
        <a:defPPr algn="l">
          <a:defRPr dirty="0" smtClean="0">
            <a:solidFill>
              <a:schemeClr val="bg1"/>
            </a:solidFill>
          </a:defRPr>
        </a:defPPr>
      </a:lstStyle>
    </a:txDef>
  </a:objectDefaults>
  <a:extraClrSchemeLst/>
  <a:extLst>
    <a:ext uri="{05A4C25C-085E-4340-85A3-A5531E510DB2}">
      <thm15:themeFamily xmlns:thm15="http://schemas.microsoft.com/office/thememl/2012/main" name="Präsentation1" id="{94D2C25B-B70D-4B49-93AE-C4C9ECDB64A9}" vid="{51833400-9204-4B95-87C5-83354D2239B3}"/>
    </a:ext>
  </a:extLst>
</a:theme>
</file>

<file path=ppt/theme/theme2.xml><?xml version="1.0" encoding="utf-8"?>
<a:theme xmlns:a="http://schemas.openxmlformats.org/drawingml/2006/main" name="Startfolie mit Bild">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äsentation1" id="{94D2C25B-B70D-4B49-93AE-C4C9ECDB64A9}" vid="{E587F3BE-66FA-4E11-A827-BDCB981D6632}"/>
    </a:ext>
  </a:extLst>
</a:theme>
</file>

<file path=ppt/theme/theme3.xml><?xml version="1.0" encoding="utf-8"?>
<a:theme xmlns:a="http://schemas.openxmlformats.org/drawingml/2006/main" name="Inhaltsfolien 2zÜ">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äsentation1" id="{94D2C25B-B70D-4B49-93AE-C4C9ECDB64A9}" vid="{1933D5B4-AF5D-4DA0-B5B0-B316169FEBDC}"/>
    </a:ext>
  </a:extLst>
</a:theme>
</file>

<file path=ppt/theme/theme4.xml><?xml version="1.0" encoding="utf-8"?>
<a:theme xmlns:a="http://schemas.openxmlformats.org/drawingml/2006/main" name="1_Inhaltsfolien 2zÜ">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äsentation1" id="{94D2C25B-B70D-4B49-93AE-C4C9ECDB64A9}" vid="{CA57C689-DAF1-42A9-831C-9936F12EF876}"/>
    </a:ext>
  </a:extLst>
</a:theme>
</file>

<file path=ppt/theme/theme5.xml><?xml version="1.0" encoding="utf-8"?>
<a:theme xmlns:a="http://schemas.openxmlformats.org/drawingml/2006/main" name="Schlussfoli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vert="horz" lIns="91440" tIns="45720" rIns="91440" bIns="45720" rtlCol="0">
        <a:normAutofit lnSpcReduction="10000"/>
      </a:bodyPr>
      <a:lstStyle>
        <a:defPPr algn="l">
          <a:defRPr dirty="0" smtClean="0">
            <a:solidFill>
              <a:schemeClr val="bg1"/>
            </a:solidFill>
          </a:defRPr>
        </a:defPPr>
      </a:lstStyle>
    </a:txDef>
  </a:objectDefaults>
  <a:extraClrSchemeLst/>
  <a:extLst>
    <a:ext uri="{05A4C25C-085E-4340-85A3-A5531E510DB2}">
      <thm15:themeFamily xmlns:thm15="http://schemas.microsoft.com/office/thememl/2012/main" name="Präsentation1" id="{94D2C25B-B70D-4B49-93AE-C4C9ECDB64A9}" vid="{51310986-838C-4FB9-9004-CD5A8CD16F28}"/>
    </a:ext>
  </a:extLst>
</a:theme>
</file>

<file path=ppt/theme/theme6.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KVJS_blanko_Breitbildformat</Template>
  <TotalTime>0</TotalTime>
  <Words>3454</Words>
  <Application>Microsoft Office PowerPoint</Application>
  <PresentationFormat>Breitbild</PresentationFormat>
  <Paragraphs>334</Paragraphs>
  <Slides>51</Slides>
  <Notes>41</Notes>
  <HiddenSlides>0</HiddenSlides>
  <MMClips>0</MMClips>
  <ScaleCrop>false</ScaleCrop>
  <HeadingPairs>
    <vt:vector size="6" baseType="variant">
      <vt:variant>
        <vt:lpstr>Verwendete Schriftarten</vt:lpstr>
      </vt:variant>
      <vt:variant>
        <vt:i4>8</vt:i4>
      </vt:variant>
      <vt:variant>
        <vt:lpstr>Design</vt:lpstr>
      </vt:variant>
      <vt:variant>
        <vt:i4>5</vt:i4>
      </vt:variant>
      <vt:variant>
        <vt:lpstr>Folientitel</vt:lpstr>
      </vt:variant>
      <vt:variant>
        <vt:i4>51</vt:i4>
      </vt:variant>
    </vt:vector>
  </HeadingPairs>
  <TitlesOfParts>
    <vt:vector size="64" baseType="lpstr">
      <vt:lpstr>Arial</vt:lpstr>
      <vt:lpstr>ArialMT</vt:lpstr>
      <vt:lpstr>BaWue Sans</vt:lpstr>
      <vt:lpstr>Calibri</vt:lpstr>
      <vt:lpstr>Helvetica</vt:lpstr>
      <vt:lpstr>Symbol</vt:lpstr>
      <vt:lpstr>Trebuchet MS</vt:lpstr>
      <vt:lpstr>Wingdings</vt:lpstr>
      <vt:lpstr>Titelfolie</vt:lpstr>
      <vt:lpstr>Startfolie mit Bild</vt:lpstr>
      <vt:lpstr>Inhaltsfolien 2zÜ</vt:lpstr>
      <vt:lpstr>1_Inhaltsfolien 2zÜ</vt:lpstr>
      <vt:lpstr>Schlussfolie</vt:lpstr>
      <vt:lpstr>Neuerungen durch die Novellierung des Kinder- und Jugendhilfegesetzes für Baden-Württemberg (LKJHG) für Einrichtungsleitungen</vt:lpstr>
      <vt:lpstr>Anlass</vt:lpstr>
      <vt:lpstr>Inhalte u.a.</vt:lpstr>
      <vt:lpstr>Regelungsrahmen</vt:lpstr>
      <vt:lpstr>Exkurs: Gesetzgebungskompetenz nach dem GG</vt:lpstr>
      <vt:lpstr>Gesetzgebungskompetenz für SGB VIII</vt:lpstr>
      <vt:lpstr>Allgemeines (§§ 1 bis 3)</vt:lpstr>
      <vt:lpstr>Zweck des Gesetzes (§ 1)</vt:lpstr>
      <vt:lpstr>Vorrangige Ziele (§ 2) und Ausgestaltung der Kinder- und Jugendhilfe (§ 3)</vt:lpstr>
      <vt:lpstr>Hinweise auf bestehende Regelungen zum Kinderschutz (§ 3 Abs. 3)</vt:lpstr>
      <vt:lpstr>Partizipation von Kindern und Jugendlichen (§ 4)</vt:lpstr>
      <vt:lpstr>Allgemeine Partizipation von Kindern und Jugendlichen</vt:lpstr>
      <vt:lpstr>Betreffende Entscheidungen und Maßnahmen (LT-Drs. 17/9086, 49)</vt:lpstr>
      <vt:lpstr>Zweiter Abschnitt L-BGG</vt:lpstr>
      <vt:lpstr>Hinzuziehung einer Vertrauensperson</vt:lpstr>
      <vt:lpstr>Partizipation in Einrichtungen</vt:lpstr>
      <vt:lpstr>Ombudsstellen (§ 6)  </vt:lpstr>
      <vt:lpstr>Einrichtung von Ombudsstellen (§ 6 Abs. 1)</vt:lpstr>
      <vt:lpstr>Aufgaben der Ombudsstellen (§ 6 Abs. 2)</vt:lpstr>
      <vt:lpstr>Akteure in den Ombudsstellen (§ 6 Abs. 3 und 5)</vt:lpstr>
      <vt:lpstr>Zusammenarbeit und Bericht (§ 6 Abs. 4)</vt:lpstr>
      <vt:lpstr>Anerkennung als Träger der freien Jugendhilfe (§ 14) </vt:lpstr>
      <vt:lpstr>Zuständigkeit (§ 14 Abs. 1)</vt:lpstr>
      <vt:lpstr>Zuständigkeit Jugendamt (§ 14 Abs. 1)</vt:lpstr>
      <vt:lpstr>Beispiele</vt:lpstr>
      <vt:lpstr>Beispiele</vt:lpstr>
      <vt:lpstr>Wirkungskreis der Anerkennung (§ 14 Abs. 2)</vt:lpstr>
      <vt:lpstr>Aufhebung der Anerkennung (§ 14 Abs. 3)</vt:lpstr>
      <vt:lpstr>Anerkennung von Gesetzes wegen (§ 14 Abs. 4)</vt:lpstr>
      <vt:lpstr>Jugendhilfeplanung (§§ 18 und 19)</vt:lpstr>
      <vt:lpstr>Gegenstand der Jugendhilfeplanung (§ 18 Abs. 1)</vt:lpstr>
      <vt:lpstr>Gegenstand der Jugendhilfeplanung (§ 18 Abs. 2)</vt:lpstr>
      <vt:lpstr>Beteiligung an der Jugendhilfeplanung  (§ 19 Abs. 1 und 2)</vt:lpstr>
      <vt:lpstr>Finanzielle Aspekte (§ 19 Abs. 3)</vt:lpstr>
      <vt:lpstr>Zusammenarbeit (§ 19 Abs. 4)</vt:lpstr>
      <vt:lpstr>Einzelne Leistungen (§§ 21 bis 26)</vt:lpstr>
      <vt:lpstr>Einzelne Leistungen</vt:lpstr>
      <vt:lpstr>Änderungen zur Betriebserlaubnis  (§ 30, § 31, § 34)</vt:lpstr>
      <vt:lpstr>Änderungen</vt:lpstr>
      <vt:lpstr>Schutz von Kindern und Jugendlichen in Einrichtungen und sonstigen betreuten Wohnformen (§ 30)</vt:lpstr>
      <vt:lpstr>Familienähnliche Betreuungsformen (§ 31)</vt:lpstr>
      <vt:lpstr>PowerPoint-Präsentation</vt:lpstr>
      <vt:lpstr>Einrichtung nach § 45a S. 1 SGB VIII</vt:lpstr>
      <vt:lpstr>Vorgaben nach § 45a SGB VIII zu familienähnlichen Betreuungsformen</vt:lpstr>
      <vt:lpstr>Familienähnliche Betreuungsform (§ 31 Abs. 1 und 2)</vt:lpstr>
      <vt:lpstr>Familienähnliche Betreuungsform (§ 31 Abs. 3)</vt:lpstr>
      <vt:lpstr>Familienähnliche Betreuungsform (§ 31 Abs. 3) </vt:lpstr>
      <vt:lpstr>Fachkräfte und anderes Personal in betriebserlaubnispflichtigen Einrichtungen (§ 34)</vt:lpstr>
      <vt:lpstr>Vorgaben für Fachkräftekatalog (LT-Drs. 17/9086, 70)</vt:lpstr>
      <vt:lpstr>Fachkräfte und anderes Personal in der Kinder- und Jugendhilfe (§ 34)</vt:lpstr>
      <vt:lpstr>Herzlichen Dank für Ihre Aufmerksamkeit!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Hinweise zum Format 16:9</dc:title>
  <dc:subject/>
  <dc:creator>Fiebig, Joachim</dc:creator>
  <cp:keywords/>
  <dc:description/>
  <cp:lastModifiedBy>Mittner, Gudrun</cp:lastModifiedBy>
  <cp:revision>767</cp:revision>
  <cp:lastPrinted>2025-02-24T09:57:24Z</cp:lastPrinted>
  <dcterms:created xsi:type="dcterms:W3CDTF">2021-10-18T08:29:45Z</dcterms:created>
  <dcterms:modified xsi:type="dcterms:W3CDTF">2026-07-01T14:57:08Z</dcterms:modified>
  <cp:category/>
</cp:coreProperties>
</file>