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56" r:id="rId4"/>
    <p:sldId id="257" r:id="rId5"/>
    <p:sldId id="264" r:id="rId6"/>
    <p:sldId id="266" r:id="rId7"/>
    <p:sldId id="259" r:id="rId8"/>
    <p:sldId id="261" r:id="rId9"/>
    <p:sldId id="263" r:id="rId10"/>
    <p:sldId id="275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6" r:id="rId19"/>
    <p:sldId id="272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3524-1E59-489A-866C-292C320DCB47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373D-BD04-4C6F-B28C-3402048015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3524-1E59-489A-866C-292C320DCB47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373D-BD04-4C6F-B28C-3402048015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3524-1E59-489A-866C-292C320DCB47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373D-BD04-4C6F-B28C-3402048015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3524-1E59-489A-866C-292C320DCB47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373D-BD04-4C6F-B28C-3402048015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3524-1E59-489A-866C-292C320DCB47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373D-BD04-4C6F-B28C-3402048015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3524-1E59-489A-866C-292C320DCB47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373D-BD04-4C6F-B28C-3402048015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3524-1E59-489A-866C-292C320DCB47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373D-BD04-4C6F-B28C-3402048015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3524-1E59-489A-866C-292C320DCB47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373D-BD04-4C6F-B28C-3402048015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3524-1E59-489A-866C-292C320DCB47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373D-BD04-4C6F-B28C-3402048015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3524-1E59-489A-866C-292C320DCB47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373D-BD04-4C6F-B28C-3402048015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3524-1E59-489A-866C-292C320DCB47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373D-BD04-4C6F-B28C-3402048015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3524-1E59-489A-866C-292C320DCB47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B373D-BD04-4C6F-B28C-3402048015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dirty="0" smtClean="0"/>
              <a:t>Alltagsentlastende Dienste mit Fokus auf Mehrlingsfamilien</a:t>
            </a:r>
            <a:endParaRPr lang="de-DE" dirty="0"/>
          </a:p>
        </p:txBody>
      </p:sp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2214554"/>
            <a:ext cx="9144000" cy="235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„Die Eltern werden von einer emotionalen, ökonomischen und psychischen Stresswelle erfasst und drohen langfristig darin unter zu gehen.“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715140" y="3929066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Mehrlinge und plötzlich ist alles anders von Barbara </a:t>
            </a:r>
            <a:r>
              <a:rPr lang="de-DE" sz="1000" dirty="0" smtClean="0"/>
              <a:t>F</a:t>
            </a:r>
            <a:r>
              <a:rPr lang="de-DE" sz="1000" dirty="0" smtClean="0"/>
              <a:t>elber Sutter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0" y="32443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de-DE" sz="4000" dirty="0" smtClean="0"/>
              <a:t>3. Vorstellung ABC Club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pic>
        <p:nvPicPr>
          <p:cNvPr id="3" name="Grafik 2" descr="ABC Club Kontaktdat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928670"/>
            <a:ext cx="6125430" cy="554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ABC Club Leitbi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8072494" cy="5865071"/>
          </a:xfrm>
          <a:prstGeom prst="rect">
            <a:avLst/>
          </a:prstGeom>
        </p:spPr>
      </p:pic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pic>
        <p:nvPicPr>
          <p:cNvPr id="4" name="Grafik 3" descr="ABC Club Zie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357298"/>
            <a:ext cx="8282412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324433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de-DE" sz="4000" dirty="0" smtClean="0"/>
              <a:t>4. Hilfen/Leistungen vor und nach der Geburt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0" y="324433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de-DE" sz="4000" dirty="0" smtClean="0"/>
              <a:t>5. Freiwillige Hilfen von Trägern und Diensten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32443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de-DE" sz="4000" dirty="0" smtClean="0"/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271462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de-DE" sz="4000" dirty="0" smtClean="0"/>
              <a:t>6. Veränderungen der Unterstützungen/Leistungen	</a:t>
            </a:r>
          </a:p>
          <a:p>
            <a:pPr marL="342900" indent="-342900" algn="ctr"/>
            <a:r>
              <a:rPr lang="de-DE" sz="4000" dirty="0" smtClean="0"/>
              <a:t> von den letzten Jahren bis heute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785926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Gewährung eines Begrüßungsgeldes bei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höhergradigen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2400" baseline="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2400" baseline="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Mehrlingen von 2500 Euro pro Kind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Garantierter Betreuungsplatz ab einem Alter von  1 Jahr  und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Zeiten in den Einrichtungen werden immer flexibler 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Pflegegeld kann auch für behinderte Kinder beantragt werden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Anspruch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auf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einen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Teilzeitarbeitsplatz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 Akzeptanz der Mitwirkung des Mannes in der Erziehung steigt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der Bevölkerung und wird staatlich gefördert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Tagesmütterqualifikation und Anzahl  ist gestiegen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Ferienprogramme für Schulkinder in den Schulferien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5720" y="1214422"/>
            <a:ext cx="928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Positive Veränderungen bei Leistungen für Mehrlinge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/>
          <a:lstStyle/>
          <a:p>
            <a:pPr algn="l"/>
            <a:r>
              <a:rPr lang="de-DE" dirty="0" smtClean="0"/>
              <a:t>Vielen Dank!</a:t>
            </a:r>
            <a:endParaRPr lang="de-DE" dirty="0"/>
          </a:p>
        </p:txBody>
      </p:sp>
      <p:pic>
        <p:nvPicPr>
          <p:cNvPr id="1026" name="Picture 2" descr="H:\Weitere Bilder\IPhone-4\Kamera\IMG_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142984"/>
            <a:ext cx="4081474" cy="5101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00100" y="1785926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Vorstellung der eigenen Person mit meiner familiären Situation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Beschreibung der Schwangerschaft, Entbindung und die erste Zeit mit unseren Kindern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Vorstellung ABC Club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Hilfen/Leistungen vor und nach der Geburt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Freiwillige Hilfen von </a:t>
            </a:r>
            <a:r>
              <a:rPr lang="de-DE" dirty="0"/>
              <a:t>T</a:t>
            </a:r>
            <a:r>
              <a:rPr lang="de-DE" dirty="0" smtClean="0"/>
              <a:t>rägern und Diensten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Veränderungen der Unterstützungen/Leistungen von den letzten Jahren bis heute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0" y="1142984"/>
            <a:ext cx="9144000" cy="755645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	Inhaltsverzeichnis: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/>
          </a:bodyPr>
          <a:lstStyle/>
          <a:p>
            <a:r>
              <a:rPr lang="de-DE" sz="3200" dirty="0" smtClean="0"/>
              <a:t>Gefühle beim Anblick eines Neugeborenen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IMG_9320.JPG"/>
          <p:cNvPicPr>
            <a:picLocks noChangeAspect="1"/>
          </p:cNvPicPr>
          <p:nvPr/>
        </p:nvPicPr>
        <p:blipFill>
          <a:blip r:embed="rId2" cstate="print"/>
          <a:srcRect l="21875" t="17234"/>
          <a:stretch>
            <a:fillRect/>
          </a:stretch>
        </p:blipFill>
        <p:spPr>
          <a:xfrm>
            <a:off x="1071538" y="1214422"/>
            <a:ext cx="7143768" cy="5052593"/>
          </a:xfrm>
          <a:prstGeom prst="rect">
            <a:avLst/>
          </a:prstGeom>
        </p:spPr>
      </p:pic>
      <p:pic>
        <p:nvPicPr>
          <p:cNvPr id="5" name="Grafik 4" descr="Logo ABC Cl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9124" y="2357430"/>
            <a:ext cx="4129062" cy="1470025"/>
          </a:xfrm>
        </p:spPr>
        <p:txBody>
          <a:bodyPr>
            <a:normAutofit/>
          </a:bodyPr>
          <a:lstStyle/>
          <a:p>
            <a:r>
              <a:rPr lang="de-DE" sz="3200" dirty="0" smtClean="0"/>
              <a:t>Gefühle beim Anblick eines Frühgeborenen</a:t>
            </a:r>
            <a:endParaRPr lang="de-DE" sz="3200" dirty="0"/>
          </a:p>
        </p:txBody>
      </p:sp>
      <p:pic>
        <p:nvPicPr>
          <p:cNvPr id="5" name="Grafik 4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pic>
        <p:nvPicPr>
          <p:cNvPr id="6" name="Grafik 5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24843" y="1367731"/>
            <a:ext cx="6161395" cy="399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285749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de-DE" sz="4000" dirty="0" smtClean="0"/>
              <a:t>1. Vorstellung der eigenen Person	</a:t>
            </a:r>
          </a:p>
          <a:p>
            <a:pPr marL="342900" indent="-342900" algn="ctr"/>
            <a:r>
              <a:rPr lang="de-DE" sz="4000" dirty="0" smtClean="0"/>
              <a:t> mit meiner familiären Situation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285749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de-DE" sz="4000" dirty="0" smtClean="0"/>
              <a:t>2. Beschreibung der Schwangerschaft, 	</a:t>
            </a:r>
          </a:p>
          <a:p>
            <a:pPr marL="342900" indent="-342900" algn="ctr"/>
            <a:r>
              <a:rPr lang="de-DE" sz="4000" dirty="0" smtClean="0"/>
              <a:t>Entbindung und die erste Zeit mit unseren Kindern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300037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Je unreifer ein Kind geboren wird, </a:t>
            </a:r>
          </a:p>
          <a:p>
            <a:pPr algn="ctr"/>
            <a:r>
              <a:rPr lang="de-DE" sz="3600" dirty="0" smtClean="0"/>
              <a:t>desto mehr Schwierigkeiten </a:t>
            </a:r>
          </a:p>
          <a:p>
            <a:pPr algn="ctr"/>
            <a:r>
              <a:rPr lang="de-DE" sz="3600" dirty="0" smtClean="0"/>
              <a:t>dürften es in seinem Leben begleiten.</a:t>
            </a:r>
            <a:endParaRPr lang="de-DE" sz="3600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17144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Drillinge sind IMMER Frühgeborene !! </a:t>
            </a:r>
            <a:endParaRPr lang="de-DE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214290"/>
            <a:ext cx="678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Meine Frühchen</a:t>
            </a:r>
            <a:endParaRPr lang="de-DE" sz="3200" dirty="0"/>
          </a:p>
        </p:txBody>
      </p:sp>
      <p:pic>
        <p:nvPicPr>
          <p:cNvPr id="4" name="Grafik 3" descr="IM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85794"/>
            <a:ext cx="4357718" cy="2837831"/>
          </a:xfrm>
          <a:prstGeom prst="rect">
            <a:avLst/>
          </a:prstGeom>
        </p:spPr>
      </p:pic>
      <p:pic>
        <p:nvPicPr>
          <p:cNvPr id="7" name="Grafik 6" descr="IMG_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900484" y="1814502"/>
            <a:ext cx="5857917" cy="3800502"/>
          </a:xfrm>
          <a:prstGeom prst="rect">
            <a:avLst/>
          </a:prstGeom>
        </p:spPr>
      </p:pic>
      <p:pic>
        <p:nvPicPr>
          <p:cNvPr id="8" name="Grafik 7" descr="IMG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786190"/>
            <a:ext cx="4357718" cy="283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ABC 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2" y="142852"/>
            <a:ext cx="2445625" cy="57150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42910" y="1785926"/>
            <a:ext cx="80010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22:00-22:30  	Kind </a:t>
            </a:r>
            <a:r>
              <a:rPr lang="de-DE" dirty="0"/>
              <a:t>1 und 2 Füttern und wickeln (Kind 3 macht der Mann)</a:t>
            </a:r>
          </a:p>
          <a:p>
            <a:r>
              <a:rPr lang="de-DE" dirty="0" smtClean="0"/>
              <a:t>23:30 		Alarm </a:t>
            </a:r>
            <a:r>
              <a:rPr lang="de-DE" dirty="0"/>
              <a:t>1 von Monitorkind</a:t>
            </a:r>
          </a:p>
          <a:p>
            <a:r>
              <a:rPr lang="de-DE" dirty="0" smtClean="0"/>
              <a:t>2:00-2:30		Kind </a:t>
            </a:r>
            <a:r>
              <a:rPr lang="de-DE" dirty="0"/>
              <a:t>1+ 2 Füttern und wickeln</a:t>
            </a:r>
          </a:p>
          <a:p>
            <a:r>
              <a:rPr lang="de-DE" dirty="0" smtClean="0"/>
              <a:t>2:45 </a:t>
            </a:r>
            <a:r>
              <a:rPr lang="de-DE" dirty="0"/>
              <a:t>	</a:t>
            </a:r>
            <a:r>
              <a:rPr lang="de-DE" dirty="0" smtClean="0"/>
              <a:t>	Alarm </a:t>
            </a:r>
            <a:r>
              <a:rPr lang="de-DE" dirty="0"/>
              <a:t>2 von Monitorkind</a:t>
            </a:r>
          </a:p>
          <a:p>
            <a:r>
              <a:rPr lang="de-DE" dirty="0" smtClean="0"/>
              <a:t>5:00-6:00 </a:t>
            </a:r>
            <a:r>
              <a:rPr lang="de-DE" dirty="0"/>
              <a:t>	</a:t>
            </a:r>
            <a:r>
              <a:rPr lang="de-DE" dirty="0" smtClean="0"/>
              <a:t>Kind </a:t>
            </a:r>
            <a:r>
              <a:rPr lang="de-DE" dirty="0"/>
              <a:t>2 Blähungen, gebrüllt, rumgetragen</a:t>
            </a:r>
          </a:p>
          <a:p>
            <a:r>
              <a:rPr lang="de-DE" dirty="0" smtClean="0"/>
              <a:t>6:00- 6:30 </a:t>
            </a:r>
            <a:r>
              <a:rPr lang="de-DE" dirty="0"/>
              <a:t>	</a:t>
            </a:r>
            <a:r>
              <a:rPr lang="de-DE" dirty="0" smtClean="0"/>
              <a:t>Kind </a:t>
            </a:r>
            <a:r>
              <a:rPr lang="de-DE" dirty="0"/>
              <a:t>1 und 2 füttern und wickeln</a:t>
            </a:r>
          </a:p>
          <a:p>
            <a:r>
              <a:rPr lang="de-DE" dirty="0" smtClean="0"/>
              <a:t>10:00-10:30 </a:t>
            </a:r>
            <a:r>
              <a:rPr lang="de-DE" dirty="0"/>
              <a:t>	</a:t>
            </a:r>
            <a:r>
              <a:rPr lang="de-DE" dirty="0" smtClean="0"/>
              <a:t>Kind </a:t>
            </a:r>
            <a:r>
              <a:rPr lang="de-DE" dirty="0"/>
              <a:t>1 + 2 Füttern und wickeln</a:t>
            </a:r>
          </a:p>
          <a:p>
            <a:r>
              <a:rPr lang="de-DE" dirty="0" smtClean="0"/>
              <a:t>11:00-12:00 </a:t>
            </a:r>
            <a:r>
              <a:rPr lang="de-DE" dirty="0"/>
              <a:t>	</a:t>
            </a:r>
            <a:r>
              <a:rPr lang="de-DE" dirty="0" smtClean="0"/>
              <a:t>Krankengymnastik </a:t>
            </a:r>
            <a:r>
              <a:rPr lang="de-DE" dirty="0"/>
              <a:t>für alle Kinder </a:t>
            </a:r>
          </a:p>
          <a:p>
            <a:r>
              <a:rPr lang="de-DE" dirty="0" smtClean="0"/>
              <a:t>14:00-14:30 </a:t>
            </a:r>
            <a:r>
              <a:rPr lang="de-DE" dirty="0"/>
              <a:t>	</a:t>
            </a:r>
            <a:r>
              <a:rPr lang="de-DE" dirty="0" smtClean="0"/>
              <a:t>Kind </a:t>
            </a:r>
            <a:r>
              <a:rPr lang="de-DE" dirty="0"/>
              <a:t>1 + 2 Füttern und wickeln</a:t>
            </a:r>
          </a:p>
          <a:p>
            <a:r>
              <a:rPr lang="de-DE" dirty="0" smtClean="0"/>
              <a:t>18:00-18:30 </a:t>
            </a:r>
            <a:r>
              <a:rPr lang="de-DE" dirty="0"/>
              <a:t>	</a:t>
            </a:r>
            <a:r>
              <a:rPr lang="de-DE" dirty="0" smtClean="0"/>
              <a:t>Kind </a:t>
            </a:r>
            <a:r>
              <a:rPr lang="de-DE" dirty="0"/>
              <a:t>1 + 2 Füttern und </a:t>
            </a:r>
            <a:r>
              <a:rPr lang="de-DE" dirty="0" smtClean="0"/>
              <a:t>wickeln</a:t>
            </a:r>
          </a:p>
          <a:p>
            <a:r>
              <a:rPr lang="de-DE" dirty="0" smtClean="0"/>
              <a:t>18:30-18:50	Ein Kind baden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14348" y="1142984"/>
            <a:ext cx="678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Beispiel eines Tages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</Words>
  <Application>Microsoft Office PowerPoint</Application>
  <PresentationFormat>Bildschirmpräsentation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Alltagsentlastende Dienste mit Fokus auf Mehrlingsfamilien</vt:lpstr>
      <vt:lpstr> Inhaltsverzeichnis:</vt:lpstr>
      <vt:lpstr>Gefühle beim Anblick eines Neugeborenen</vt:lpstr>
      <vt:lpstr>Gefühle beim Anblick eines Frühgeborenen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Vielen Dank!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Gefühle beim Anblick eines Neugeborenen</dc:title>
  <dc:creator>Christine</dc:creator>
  <cp:lastModifiedBy>Christine</cp:lastModifiedBy>
  <cp:revision>15</cp:revision>
  <dcterms:created xsi:type="dcterms:W3CDTF">2016-09-12T13:27:37Z</dcterms:created>
  <dcterms:modified xsi:type="dcterms:W3CDTF">2016-09-16T15:05:59Z</dcterms:modified>
</cp:coreProperties>
</file>