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3174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" descr="Erfrierungsschutz-Plakat-4C.pdf">
            <a:extLst>
              <a:ext uri="{FF2B5EF4-FFF2-40B4-BE49-F238E27FC236}">
                <a16:creationId xmlns:a16="http://schemas.microsoft.com/office/drawing/2014/main" id="{2D79A673-D991-44C0-B045-2A9D40D76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6858000" cy="9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1210" y="5621093"/>
            <a:ext cx="4809124" cy="1387634"/>
          </a:xfrm>
        </p:spPr>
        <p:txBody>
          <a:bodyPr>
            <a:normAutofit/>
          </a:bodyPr>
          <a:lstStyle>
            <a:lvl1pPr>
              <a:defRPr sz="19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92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4A2A84-C39B-4724-B601-30E18B89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60E8-30F9-4B8F-B8D1-156800274253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5667B-AD50-42AA-9B30-E359F744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0DDA9B-D14A-4662-AE45-6482EF43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BFBF7-00B7-4049-98D9-6298C26DF8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460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181889-5253-47AF-803E-7C98CAB2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EC82-2F8F-49EF-B302-E8561A45785A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C3F3B-2A09-4C88-B5DE-E4E85F12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47CF35-80DD-4584-8491-D64356A9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A720-42E1-4081-9FA0-A4363A5042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826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610C8D-2891-47CD-8899-8AD5C73D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C34A-5B7C-4CB9-AD04-0B46B2719BBA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72474F-C278-4725-B08A-F258D4B5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42E998-1F4C-4695-81D4-67EBB046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C778-F233-4BB1-87AE-61ECD3D054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874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3C4B00-AA4F-410D-8758-A5E6EDD9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F984-798E-44C2-8BC6-C35F999DD41D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5175EF-91FB-4238-9EA6-CD4B2CFA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44A0E3-DBCC-4673-851B-E5E7C543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DA055-638B-44FE-BAAE-8B580FCCD5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490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474CE6D-8CEE-4B22-8382-0E3EC641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D8E5-3209-4805-AA45-B6086F4D11BB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ECE44F-3EBC-4B55-8CC9-ECDB5730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556E25D-9E2A-4678-9766-85A558E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E3FC0-E8DD-4BAB-91D0-072263627D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989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7C448D7-20AE-482D-97B4-85EF973A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AD38-787C-4E3E-B4A2-57E13A587369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F481218-6BC4-4421-B628-36EE6FEE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9F6631D-6E85-42C4-BD8A-8214E87F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69673-6CF3-4402-BCD3-81C9B3177A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23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5EBFEA2-4F5C-4618-BC73-5E119354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E703-912D-435B-B6FA-4032930CA948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475183-5C63-41DA-B6C8-D779553C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A1DFD57-AFD5-4104-9095-67445D31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09C2C-B785-430E-84E7-BC6291D675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720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D9DAD82-6F70-479A-BDE7-ACA09291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9CF1-9C7B-4F15-84EC-A4E3979AB61F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B54C69C-D02B-434D-8DE7-B0C8763F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F4A8C8F-DE9D-432F-B45B-B65175F6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EA19-D7FA-4775-9F66-20DE56CD1B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82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AF6020A-27C6-4F23-BDE6-9FF0E3D4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0B30-303C-4377-87A0-3EEC9DF7D08B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852F81B-C9C7-4760-BDB2-BDE3A35A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E1B6702-20CB-4A54-8BAA-EB978930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2872-0095-447F-8703-2947BF90BC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291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FC1B6F6-3A39-4C5E-A4F5-6286B92A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796A-C3C0-4F4B-852E-54EFFD5A6492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7533205-7A3E-4B6D-A5B4-34EE467A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E6739CA-E169-422B-98CB-8BE97BEC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64EC4-8106-4D83-AA2E-CD869DB8C2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787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A350C1A9-9606-452C-8C0D-44D0E6CED3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E4C85EDB-6628-475D-AE24-45030B6580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ADB308-99D0-4EED-8CD3-1F4F46AA3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14A65894-E81B-4CAE-845A-0CA8EDAEC3BC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E52AF9-E7C7-4AD1-9113-69A139A1D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7CD691-BD25-4829-98C7-0D60CA11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0423062-6B5E-47D1-82B8-B7A44FC349D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F9594750-CF0C-4315-9F75-C9D68A20B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238" y="5621338"/>
            <a:ext cx="4808537" cy="1387475"/>
          </a:xfrm>
        </p:spPr>
        <p:txBody>
          <a:bodyPr/>
          <a:lstStyle/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Hier könnte Ihr Text oder Ihre Adresse stehen.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A4-Papier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Calibri</vt:lpstr>
      <vt:lpstr>Office-Design</vt:lpstr>
      <vt:lpstr>Hier könnte Ihr Text oder Ihre Adresse stehen.</vt:lpstr>
    </vt:vector>
  </TitlesOfParts>
  <Company>mees + zacke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Zacke</dc:creator>
  <cp:lastModifiedBy>Baumelt, Selina</cp:lastModifiedBy>
  <cp:revision>4</cp:revision>
  <dcterms:created xsi:type="dcterms:W3CDTF">2016-10-06T07:19:57Z</dcterms:created>
  <dcterms:modified xsi:type="dcterms:W3CDTF">2022-12-14T15:24:13Z</dcterms:modified>
</cp:coreProperties>
</file>