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906000" type="A4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3174" y="78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 6" descr="Erfrierungsschutz-Plakat-sw.pdf">
            <a:extLst>
              <a:ext uri="{FF2B5EF4-FFF2-40B4-BE49-F238E27FC236}">
                <a16:creationId xmlns:a16="http://schemas.microsoft.com/office/drawing/2014/main" id="{C50AC2CD-60DB-4FD8-8131-F95AF6FC9F9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0013"/>
            <a:ext cx="6858000" cy="970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011210" y="5621093"/>
            <a:ext cx="4809124" cy="1387634"/>
          </a:xfrm>
        </p:spPr>
        <p:txBody>
          <a:bodyPr>
            <a:normAutofit/>
          </a:bodyPr>
          <a:lstStyle>
            <a:lvl1pPr>
              <a:defRPr sz="1900"/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7641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DDDC438-C8BF-4B7F-A1BF-7DC03F015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C3943-4E2F-4CDF-B8F7-5C0CA18EE2A5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7B05BF-D818-4825-9704-F068A55AD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2DE383B-D5C7-4D9E-B500-8FA7F99F5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884B87-04F0-4B16-859D-837279A1754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06189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7175" y="573264"/>
            <a:ext cx="3357563" cy="1220822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FAAB85-1471-4FDF-83E6-F792D15C8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196923-A9E3-4B7F-81FB-28FAFA884AF7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054CF3B-00D2-40CA-B265-A1F772F48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F66F691-82D4-44FD-ADE8-383845569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C68FA-661B-4D4A-A8C8-CFA610E0681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15903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D42093-EFC8-4D80-87AB-FD1A65617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FD04E-0863-4E88-96C2-AAE654B8B043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02C0594-5978-4C87-891B-4069BC773E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32CF67B-3D89-4350-BD29-C7645919F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A8EC70-AD7B-4A43-B6C8-EB18D27E12D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930073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735" y="6365523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DB172B-9C0F-4314-BFAC-876980ED5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A985F-93D1-49F2-9756-6AEF10E775F6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B92D122-1A84-46C2-89D1-98CC63517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EC1368-9C9E-4FC5-AD9B-B18873FAA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0456B-ABAB-46EB-BD26-44BC04E0DE7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83672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7175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628900" y="3338690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D11CC82D-77E9-468B-B2CA-486FE2B7F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E76AF-E381-4094-923C-A7CFE56ECD47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1079F785-BC0C-4F5B-8DCB-663528D96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A1CDE9CD-DAEA-4A56-9576-372E52BDD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C1FE2-96CF-4248-8BD0-88E933BC7B7A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12305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3483769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3483769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2FCD5796-BAD4-46DF-8D40-4019B0ED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8184A-0986-401E-B15F-21AAD16FE4F8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8" name="Fußzeilenplatzhalter 4">
            <a:extLst>
              <a:ext uri="{FF2B5EF4-FFF2-40B4-BE49-F238E27FC236}">
                <a16:creationId xmlns:a16="http://schemas.microsoft.com/office/drawing/2014/main" id="{42704096-6B45-4C7E-B829-4736AA03D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F2C22ADA-7940-4CDD-9CC3-BFD108795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E3F0CB-0721-47AD-836D-C2A265AFDA2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04688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3">
            <a:extLst>
              <a:ext uri="{FF2B5EF4-FFF2-40B4-BE49-F238E27FC236}">
                <a16:creationId xmlns:a16="http://schemas.microsoft.com/office/drawing/2014/main" id="{EEEE2C1C-1ACB-4848-AE84-CFF52B937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84475-4769-4D05-B606-4184361ED88F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4" name="Fußzeilenplatzhalter 4">
            <a:extLst>
              <a:ext uri="{FF2B5EF4-FFF2-40B4-BE49-F238E27FC236}">
                <a16:creationId xmlns:a16="http://schemas.microsoft.com/office/drawing/2014/main" id="{12B4152E-5823-4720-92DE-9DFDC2D8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03C4CFC8-F60E-4784-97A7-DC6C89734A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ACFD6D-FC48-45E4-8118-287DC2064C46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6188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>
            <a:extLst>
              <a:ext uri="{FF2B5EF4-FFF2-40B4-BE49-F238E27FC236}">
                <a16:creationId xmlns:a16="http://schemas.microsoft.com/office/drawing/2014/main" id="{C1A81384-840F-419F-B4D2-3F5D91DC2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CA480-C548-474B-BBF0-B62BCD6639AE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3" name="Fußzeilenplatzhalter 4">
            <a:extLst>
              <a:ext uri="{FF2B5EF4-FFF2-40B4-BE49-F238E27FC236}">
                <a16:creationId xmlns:a16="http://schemas.microsoft.com/office/drawing/2014/main" id="{680A5BA3-3898-482F-8224-9A27E7E9F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6EBB2DEB-47A1-40A0-B3A0-E58808041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587949-0F7A-4CF0-B165-383DC3C38E93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3660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2900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681287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42900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F79F450B-8494-4633-93A3-7A99024BC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20D31C-2F4A-4B2B-BC8B-B8572BA69D49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5FCD6E61-8BE3-425E-9239-BDEC96E7C2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B5A7D3C4-8F99-4772-8511-178624B0F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09321-C767-4073-B3DC-57EE88AF2A4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7820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3">
            <a:extLst>
              <a:ext uri="{FF2B5EF4-FFF2-40B4-BE49-F238E27FC236}">
                <a16:creationId xmlns:a16="http://schemas.microsoft.com/office/drawing/2014/main" id="{AAB138D6-F0AB-4B52-A758-A36408DB3D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B69A5-E40E-431C-B42E-1193A44C42CA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6" name="Fußzeilenplatzhalter 4">
            <a:extLst>
              <a:ext uri="{FF2B5EF4-FFF2-40B4-BE49-F238E27FC236}">
                <a16:creationId xmlns:a16="http://schemas.microsoft.com/office/drawing/2014/main" id="{84662275-9F35-407D-A091-31C266AA7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>
            <a:extLst>
              <a:ext uri="{FF2B5EF4-FFF2-40B4-BE49-F238E27FC236}">
                <a16:creationId xmlns:a16="http://schemas.microsoft.com/office/drawing/2014/main" id="{637593A0-44F6-43F4-846F-4D13AF320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1A27C-D205-4977-92DF-D515DDC90EA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05446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>
            <a:extLst>
              <a:ext uri="{FF2B5EF4-FFF2-40B4-BE49-F238E27FC236}">
                <a16:creationId xmlns:a16="http://schemas.microsoft.com/office/drawing/2014/main" id="{5D64032E-B2DF-4E17-8911-F02BF3A6AAC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Mastertitelformat bearbeiten</a:t>
            </a:r>
          </a:p>
        </p:txBody>
      </p:sp>
      <p:sp>
        <p:nvSpPr>
          <p:cNvPr id="1027" name="Textplatzhalter 2">
            <a:extLst>
              <a:ext uri="{FF2B5EF4-FFF2-40B4-BE49-F238E27FC236}">
                <a16:creationId xmlns:a16="http://schemas.microsoft.com/office/drawing/2014/main" id="{F7FBA593-170B-4165-B832-9895088B34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79405E-DDF4-4AB5-8532-7DB86EF659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-65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CAA5FF30-5B96-4465-9D1D-152052024905}" type="datetime1">
              <a:rPr lang="de-DE" altLang="de-DE"/>
              <a:pPr>
                <a:defRPr/>
              </a:pPr>
              <a:t>14.12.2022</a:t>
            </a:fld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5A0961F-3B58-4CD7-9F4D-96019D5668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C022F61-05D8-4EE5-9C84-D094818F1B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3EDEE60-0CE5-432B-8AF2-B9602FEA9022}" type="slidenum">
              <a:rPr lang="de-DE" altLang="de-DE"/>
              <a:pPr/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>
            <a:extLst>
              <a:ext uri="{FF2B5EF4-FFF2-40B4-BE49-F238E27FC236}">
                <a16:creationId xmlns:a16="http://schemas.microsoft.com/office/drawing/2014/main" id="{A7BB4214-5912-48B2-8DF0-CF8914DFA3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1238" y="5621338"/>
            <a:ext cx="4808537" cy="1387475"/>
          </a:xfrm>
        </p:spPr>
        <p:txBody>
          <a:bodyPr/>
          <a:lstStyle/>
          <a:p>
            <a:pPr eaLnBrk="1" hangingPunct="1"/>
            <a:r>
              <a:rPr lang="de-DE" altLang="de-DE">
                <a:ea typeface="ＭＳ Ｐゴシック" panose="020B0600070205080204" pitchFamily="34" charset="-128"/>
              </a:rPr>
              <a:t>Hier könnte Ihr Text oder Ihre Adresse stehen.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A4-Papier (210 x 297 mm)</PresentationFormat>
  <Paragraphs>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ＭＳ Ｐゴシック</vt:lpstr>
      <vt:lpstr>Calibri</vt:lpstr>
      <vt:lpstr>Office-Design</vt:lpstr>
      <vt:lpstr>Hier könnte Ihr Text oder Ihre Adresse stehen.</vt:lpstr>
    </vt:vector>
  </TitlesOfParts>
  <Company>mees + zacke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Christian Zacke</dc:creator>
  <cp:lastModifiedBy>Baumelt, Selina</cp:lastModifiedBy>
  <cp:revision>3</cp:revision>
  <dcterms:created xsi:type="dcterms:W3CDTF">2016-10-06T07:19:57Z</dcterms:created>
  <dcterms:modified xsi:type="dcterms:W3CDTF">2022-12-14T15:24:31Z</dcterms:modified>
</cp:coreProperties>
</file>